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40.xml" ContentType="application/vnd.openxmlformats-officedocument.presentationml.tags+xml"/>
  <Override PartName="/ppt/notesSlides/notesSlide1.xml" ContentType="application/vnd.openxmlformats-officedocument.presentationml.notesSlide+xml"/>
  <Override PartName="/ppt/tags/tag4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4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6" r:id="rId4"/>
  </p:sldMasterIdLst>
  <p:notesMasterIdLst>
    <p:notesMasterId r:id="rId14"/>
  </p:notesMasterIdLst>
  <p:handoutMasterIdLst>
    <p:handoutMasterId r:id="rId15"/>
  </p:handoutMasterIdLst>
  <p:sldIdLst>
    <p:sldId id="319" r:id="rId5"/>
    <p:sldId id="362" r:id="rId6"/>
    <p:sldId id="10641" r:id="rId7"/>
    <p:sldId id="10633" r:id="rId8"/>
    <p:sldId id="10637" r:id="rId9"/>
    <p:sldId id="10621" r:id="rId10"/>
    <p:sldId id="10639" r:id="rId11"/>
    <p:sldId id="10642" r:id="rId12"/>
    <p:sldId id="10643" r:id="rId13"/>
  </p:sldIdLst>
  <p:sldSz cx="12192000" cy="6858000"/>
  <p:notesSz cx="6858000" cy="9144000"/>
  <p:custDataLst>
    <p:tags r:id="rId16"/>
  </p:custDataLst>
  <p:defaultTextStyle>
    <a:defPPr>
      <a:defRPr lang="en-US"/>
    </a:defPPr>
    <a:lvl1pPr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1pPr>
    <a:lvl2pPr marL="511175" indent="-191135"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2pPr>
    <a:lvl3pPr marL="1023462" indent="-383382"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3pPr>
    <a:lvl4pPr marL="1535748" indent="-575628"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4pPr>
    <a:lvl5pPr marL="2048034" indent="-767874"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6pPr>
    <a:lvl7pPr marL="192024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7pPr>
    <a:lvl8pPr marL="224028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8pPr>
    <a:lvl9pPr marL="256032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9pPr>
  </p:defaultTextStyle>
  <p:extLst>
    <p:ext uri="{EFAFB233-063F-42B5-8137-9DF3F51BA10A}">
      <p15:sldGuideLst xmlns:p15="http://schemas.microsoft.com/office/powerpoint/2012/main">
        <p15:guide id="2" orient="horz" pos="2160" userDrawn="1">
          <p15:clr>
            <a:srgbClr val="A4A3A4"/>
          </p15:clr>
        </p15:guide>
        <p15:guide id="3" orient="horz" pos="240" userDrawn="1">
          <p15:clr>
            <a:srgbClr val="A4A3A4"/>
          </p15:clr>
        </p15:guide>
        <p15:guide id="5" orient="horz" pos="1080" userDrawn="1">
          <p15:clr>
            <a:srgbClr val="A4A3A4"/>
          </p15:clr>
        </p15:guide>
        <p15:guide id="6" orient="horz" pos="1680" userDrawn="1">
          <p15:clr>
            <a:srgbClr val="A4A3A4"/>
          </p15:clr>
        </p15:guide>
        <p15:guide id="9" orient="horz" pos="524" userDrawn="1">
          <p15:clr>
            <a:srgbClr val="A4A3A4"/>
          </p15:clr>
        </p15:guide>
        <p15:guide id="10" pos="7296" userDrawn="1">
          <p15:clr>
            <a:srgbClr val="A4A3A4"/>
          </p15:clr>
        </p15:guide>
        <p15:guide id="11" pos="381" userDrawn="1">
          <p15:clr>
            <a:srgbClr val="A4A3A4"/>
          </p15:clr>
        </p15:guide>
        <p15:guide id="12" pos="3840" userDrawn="1">
          <p15:clr>
            <a:srgbClr val="A4A3A4"/>
          </p15:clr>
        </p15:guide>
        <p15:guide id="13" pos="3771" userDrawn="1">
          <p15:clr>
            <a:srgbClr val="A4A3A4"/>
          </p15:clr>
        </p15:guide>
        <p15:guide id="14" pos="3909" userDrawn="1">
          <p15:clr>
            <a:srgbClr val="A4A3A4"/>
          </p15:clr>
        </p15:guide>
        <p15:guide id="15" pos="4944" userDrawn="1">
          <p15:clr>
            <a:srgbClr val="A4A3A4"/>
          </p15:clr>
        </p15:guide>
        <p15:guide id="16" pos="2592" userDrawn="1">
          <p15:clr>
            <a:srgbClr val="A4A3A4"/>
          </p15:clr>
        </p15:guide>
        <p15:guide id="18" pos="5077" userDrawn="1">
          <p15:clr>
            <a:srgbClr val="A4A3A4"/>
          </p15:clr>
        </p15:guide>
        <p15:guide id="19" pos="27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ynn Butler Bradford" initials="LB" lastIdx="1" clrIdx="0">
    <p:extLst>
      <p:ext uri="{19B8F6BF-5375-455C-9EA6-DF929625EA0E}">
        <p15:presenceInfo xmlns:p15="http://schemas.microsoft.com/office/powerpoint/2012/main" userId="Lynn Butler Bradfor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6"/>
    <a:srgbClr val="008578"/>
    <a:srgbClr val="00B5E2"/>
    <a:srgbClr val="6CC24A"/>
    <a:srgbClr val="FE5000"/>
    <a:srgbClr val="EB6FBD"/>
    <a:srgbClr val="C8102E"/>
    <a:srgbClr val="1E22AA"/>
    <a:srgbClr val="C800A1"/>
    <a:srgbClr val="00A3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2795" autoAdjust="0"/>
  </p:normalViewPr>
  <p:slideViewPr>
    <p:cSldViewPr snapToGrid="0">
      <p:cViewPr varScale="1">
        <p:scale>
          <a:sx n="60" d="100"/>
          <a:sy n="60" d="100"/>
        </p:scale>
        <p:origin x="2514" y="66"/>
      </p:cViewPr>
      <p:guideLst>
        <p:guide orient="horz" pos="2160"/>
        <p:guide orient="horz" pos="240"/>
        <p:guide orient="horz" pos="1080"/>
        <p:guide orient="horz" pos="1680"/>
        <p:guide orient="horz" pos="524"/>
        <p:guide pos="7296"/>
        <p:guide pos="381"/>
        <p:guide pos="3840"/>
        <p:guide pos="3771"/>
        <p:guide pos="3909"/>
        <p:guide pos="4944"/>
        <p:guide pos="2592"/>
        <p:guide pos="5077"/>
        <p:guide pos="272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366" name="Rectangle 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en-US"/>
          </a:p>
        </p:txBody>
      </p:sp>
      <p:sp>
        <p:nvSpPr>
          <p:cNvPr id="15367" name="Rectangle 7"/>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en-US"/>
          </a:p>
        </p:txBody>
      </p:sp>
      <p:sp>
        <p:nvSpPr>
          <p:cNvPr id="15368" name="Rectangle 8"/>
          <p:cNvSpPr>
            <a:spLocks noGrp="1" noChangeArrowheads="1"/>
          </p:cNvSpPr>
          <p:nvPr>
            <p:ph type="ftr" sz="quarter" idx="2"/>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5369" name="Rectangle 9"/>
          <p:cNvSpPr>
            <a:spLocks noGrp="1" noChangeArrowheads="1"/>
          </p:cNvSpPr>
          <p:nvPr>
            <p:ph type="sldNum" sz="quarter" idx="3"/>
          </p:nvPr>
        </p:nvSpPr>
        <p:spPr bwMode="auto">
          <a:xfrm>
            <a:off x="5735638" y="8685213"/>
            <a:ext cx="1120775"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6A48D351-BF5F-7D49-8150-A7E8E8CC44E2}" type="slidenum">
              <a:rPr lang="en-US"/>
              <a:pPr/>
              <a:t>‹#›</a:t>
            </a:fld>
            <a:endParaRPr lang="en-US"/>
          </a:p>
        </p:txBody>
      </p:sp>
    </p:spTree>
    <p:extLst>
      <p:ext uri="{BB962C8B-B14F-4D97-AF65-F5344CB8AC3E}">
        <p14:creationId xmlns:p14="http://schemas.microsoft.com/office/powerpoint/2010/main" val="483836436"/>
      </p:ext>
    </p:extLst>
  </p:cSld>
  <p:clrMap bg1="lt1" tx1="dk1" bg2="lt2" tx2="dk2" accent1="accent1" accent2="accent2" accent3="accent3" accent4="accent4" accent5="accent5" accent6="accent6" hlink="hlink" folHlink="folHlink"/>
  <p:hf/>
</p:handoutMaster>
</file>

<file path=ppt/media/image2.png>
</file>

<file path=ppt/media/image3.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a:p>
        </p:txBody>
      </p:sp>
      <p:sp>
        <p:nvSpPr>
          <p:cNvPr id="5" name="Notes Placeholder 4"/>
          <p:cNvSpPr>
            <a:spLocks noGrp="1"/>
          </p:cNvSpPr>
          <p:nvPr>
            <p:ph type="body" sz="quarter" idx="3"/>
          </p:nvPr>
        </p:nvSpPr>
        <p:spPr>
          <a:xfrm>
            <a:off x="368300" y="4343400"/>
            <a:ext cx="6121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2" name="Rectangle 8"/>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en-US"/>
          </a:p>
        </p:txBody>
      </p:sp>
      <p:sp>
        <p:nvSpPr>
          <p:cNvPr id="16393" name="Rectangle 9"/>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en-US"/>
          </a:p>
        </p:txBody>
      </p:sp>
      <p:sp>
        <p:nvSpPr>
          <p:cNvPr id="16394" name="Rectangle 10"/>
          <p:cNvSpPr>
            <a:spLocks noGrp="1" noChangeArrowheads="1"/>
          </p:cNvSpPr>
          <p:nvPr>
            <p:ph type="ftr" sz="quarter" idx="4"/>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6395" name="Rectangle 11"/>
          <p:cNvSpPr>
            <a:spLocks noGrp="1" noChangeArrowheads="1"/>
          </p:cNvSpPr>
          <p:nvPr>
            <p:ph type="sldNum" sz="quarter" idx="5"/>
          </p:nvPr>
        </p:nvSpPr>
        <p:spPr bwMode="auto">
          <a:xfrm>
            <a:off x="5749925" y="8685213"/>
            <a:ext cx="1106488"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B976D8D5-0ECD-3A4D-8E63-E16D685F0695}" type="slidenum">
              <a:rPr lang="en-US"/>
              <a:pPr/>
              <a:t>‹#›</a:t>
            </a:fld>
            <a:endParaRPr lang="en-US"/>
          </a:p>
        </p:txBody>
      </p:sp>
    </p:spTree>
    <p:extLst>
      <p:ext uri="{BB962C8B-B14F-4D97-AF65-F5344CB8AC3E}">
        <p14:creationId xmlns:p14="http://schemas.microsoft.com/office/powerpoint/2010/main" val="2323939531"/>
      </p:ext>
    </p:extLst>
  </p:cSld>
  <p:clrMap bg1="lt1" tx1="dk1" bg2="lt2" tx2="dk2" accent1="accent1" accent2="accent2" accent3="accent3" accent4="accent4" accent5="accent5" accent6="accent6" hlink="hlink" folHlink="folHlink"/>
  <p:hf/>
  <p:notesStyle>
    <a:lvl1pPr marL="80010" indent="-80010" algn="l" defTabSz="320040" rtl="0" eaLnBrk="0" fontAlgn="base" hangingPunct="0">
      <a:lnSpc>
        <a:spcPct val="90000"/>
      </a:lnSpc>
      <a:spcBef>
        <a:spcPts val="70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1pPr>
    <a:lvl2pPr marL="40005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2pPr>
    <a:lvl3pPr marL="72009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3pPr>
    <a:lvl4pPr marL="104013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4pPr>
    <a:lvl5pPr marL="136017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800" kern="1200">
        <a:solidFill>
          <a:schemeClr val="tx1"/>
        </a:solidFill>
        <a:latin typeface="+mn-lt"/>
        <a:ea typeface="+mn-ea"/>
        <a:cs typeface="+mn-cs"/>
      </a:defRPr>
    </a:lvl6pPr>
    <a:lvl7pPr marL="1920240" algn="l" defTabSz="320040" rtl="0" eaLnBrk="1" latinLnBrk="0" hangingPunct="1">
      <a:defRPr sz="800" kern="1200">
        <a:solidFill>
          <a:schemeClr val="tx1"/>
        </a:solidFill>
        <a:latin typeface="+mn-lt"/>
        <a:ea typeface="+mn-ea"/>
        <a:cs typeface="+mn-cs"/>
      </a:defRPr>
    </a:lvl7pPr>
    <a:lvl8pPr marL="2240280" algn="l" defTabSz="320040" rtl="0" eaLnBrk="1" latinLnBrk="0" hangingPunct="1">
      <a:defRPr sz="800" kern="1200">
        <a:solidFill>
          <a:schemeClr val="tx1"/>
        </a:solidFill>
        <a:latin typeface="+mn-lt"/>
        <a:ea typeface="+mn-ea"/>
        <a:cs typeface="+mn-cs"/>
      </a:defRPr>
    </a:lvl8pPr>
    <a:lvl9pPr marL="2560320" algn="l" defTabSz="320040" rtl="0" eaLnBrk="1" latinLnBrk="0" hangingPunct="1">
      <a:defRPr sz="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B976D8D5-0ECD-3A4D-8E63-E16D685F0695}" type="slidenum">
              <a:rPr lang="en-US" smtClean="0"/>
              <a:pPr/>
              <a:t>1</a:t>
            </a:fld>
            <a:endParaRPr lang="en-US"/>
          </a:p>
        </p:txBody>
      </p:sp>
      <p:sp>
        <p:nvSpPr>
          <p:cNvPr id="8" name="Date Placeholder 7">
            <a:extLst>
              <a:ext uri="{FF2B5EF4-FFF2-40B4-BE49-F238E27FC236}">
                <a16:creationId xmlns:a16="http://schemas.microsoft.com/office/drawing/2014/main" id="{DE64D9D4-454A-2B45-BFAD-7C0651D6503E}"/>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328732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B976D8D5-0ECD-3A4D-8E63-E16D685F0695}" type="slidenum">
              <a:rPr lang="en-US" smtClean="0"/>
              <a:pPr/>
              <a:t>2</a:t>
            </a:fld>
            <a:endParaRPr lang="en-US"/>
          </a:p>
        </p:txBody>
      </p:sp>
      <p:sp>
        <p:nvSpPr>
          <p:cNvPr id="8" name="Date Placeholder 7">
            <a:extLst>
              <a:ext uri="{FF2B5EF4-FFF2-40B4-BE49-F238E27FC236}">
                <a16:creationId xmlns:a16="http://schemas.microsoft.com/office/drawing/2014/main" id="{469BBB27-397A-DA40-BBE7-E2723269D553}"/>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13119124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3</a:t>
            </a:fld>
            <a:endParaRPr lang="en-US"/>
          </a:p>
        </p:txBody>
      </p:sp>
    </p:spTree>
    <p:extLst>
      <p:ext uri="{BB962C8B-B14F-4D97-AF65-F5344CB8AC3E}">
        <p14:creationId xmlns:p14="http://schemas.microsoft.com/office/powerpoint/2010/main" val="2988444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endParaRPr lang="en-US" dirty="0"/>
          </a:p>
        </p:txBody>
      </p:sp>
      <p:sp>
        <p:nvSpPr>
          <p:cNvPr id="4" name="Header Placeholder 3"/>
          <p:cNvSpPr>
            <a:spLocks noGrp="1"/>
          </p:cNvSpPr>
          <p:nvPr>
            <p:ph type="hdr" sz="quarter" idx="10"/>
          </p:nvPr>
        </p:nvSpPr>
        <p:spPr/>
        <p:txBody>
          <a:bodyPr/>
          <a:lstStyle/>
          <a:p>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B976D8D5-0ECD-3A4D-8E63-E16D685F0695}" type="slidenum">
              <a:rPr lang="en-US" smtClean="0"/>
              <a:pPr/>
              <a:t>4</a:t>
            </a:fld>
            <a:endParaRPr lang="en-US"/>
          </a:p>
        </p:txBody>
      </p:sp>
      <p:sp>
        <p:nvSpPr>
          <p:cNvPr id="8" name="Date Placeholder 7">
            <a:extLst>
              <a:ext uri="{FF2B5EF4-FFF2-40B4-BE49-F238E27FC236}">
                <a16:creationId xmlns:a16="http://schemas.microsoft.com/office/drawing/2014/main" id="{5907B63C-4422-9B4A-BE25-16919E63DE1D}"/>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648736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5</a:t>
            </a:fld>
            <a:endParaRPr lang="en-US"/>
          </a:p>
        </p:txBody>
      </p:sp>
    </p:spTree>
    <p:extLst>
      <p:ext uri="{BB962C8B-B14F-4D97-AF65-F5344CB8AC3E}">
        <p14:creationId xmlns:p14="http://schemas.microsoft.com/office/powerpoint/2010/main" val="3500235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6</a:t>
            </a:fld>
            <a:endParaRPr lang="en-US"/>
          </a:p>
        </p:txBody>
      </p:sp>
    </p:spTree>
    <p:extLst>
      <p:ext uri="{BB962C8B-B14F-4D97-AF65-F5344CB8AC3E}">
        <p14:creationId xmlns:p14="http://schemas.microsoft.com/office/powerpoint/2010/main" val="4217175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7</a:t>
            </a:fld>
            <a:endParaRPr lang="en-US"/>
          </a:p>
        </p:txBody>
      </p:sp>
    </p:spTree>
    <p:extLst>
      <p:ext uri="{BB962C8B-B14F-4D97-AF65-F5344CB8AC3E}">
        <p14:creationId xmlns:p14="http://schemas.microsoft.com/office/powerpoint/2010/main" val="1737310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8</a:t>
            </a:fld>
            <a:endParaRPr lang="en-US"/>
          </a:p>
        </p:txBody>
      </p:sp>
    </p:spTree>
    <p:extLst>
      <p:ext uri="{BB962C8B-B14F-4D97-AF65-F5344CB8AC3E}">
        <p14:creationId xmlns:p14="http://schemas.microsoft.com/office/powerpoint/2010/main" val="20122672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9</a:t>
            </a:fld>
            <a:endParaRPr lang="en-US"/>
          </a:p>
        </p:txBody>
      </p:sp>
    </p:spTree>
    <p:extLst>
      <p:ext uri="{BB962C8B-B14F-4D97-AF65-F5344CB8AC3E}">
        <p14:creationId xmlns:p14="http://schemas.microsoft.com/office/powerpoint/2010/main" val="32751892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3.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8.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9.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420977"/>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236725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10" name="Picture 9">
            <a:extLst>
              <a:ext uri="{FF2B5EF4-FFF2-40B4-BE49-F238E27FC236}">
                <a16:creationId xmlns:a16="http://schemas.microsoft.com/office/drawing/2014/main" id="{8A2C7CF9-D9AF-D448-B4A7-008ACC888A03}"/>
              </a:ext>
            </a:extLst>
          </p:cNvPr>
          <p:cNvPicPr>
            <a:picLocks noChangeAspect="1"/>
          </p:cNvPicPr>
          <p:nvPr userDrawn="1"/>
        </p:nvPicPr>
        <p:blipFill>
          <a:blip r:embed="rId3"/>
          <a:stretch>
            <a:fillRect/>
          </a:stretch>
        </p:blipFill>
        <p:spPr>
          <a:xfrm>
            <a:off x="537553" y="6175017"/>
            <a:ext cx="2013624" cy="504482"/>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1DA31DAA-AF3D-4F32-9439-8E5262D64DBB}"/>
              </a:ext>
            </a:extLst>
          </p:cNvPr>
          <p:cNvPicPr>
            <a:picLocks noChangeAspect="1"/>
          </p:cNvPicPr>
          <p:nvPr userDrawn="1"/>
        </p:nvPicPr>
        <p:blipFill rotWithShape="1">
          <a:blip r:embed="rId4"/>
          <a:srcRect r="22682"/>
          <a:stretch/>
        </p:blipFill>
        <p:spPr>
          <a:xfrm>
            <a:off x="2622297" y="6164857"/>
            <a:ext cx="3016503" cy="696005"/>
          </a:xfrm>
          <a:prstGeom prst="rect">
            <a:avLst/>
          </a:prstGeom>
        </p:spPr>
      </p:pic>
    </p:spTree>
    <p:custDataLst>
      <p:tags r:id="rId1"/>
    </p:custData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title magenta">
    <p:bg>
      <p:bgPr>
        <a:solidFill>
          <a:schemeClr val="accent3"/>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title, sub magenta">
    <p:bg>
      <p:bgPr>
        <a:solidFill>
          <a:schemeClr val="accent6"/>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section title, sub magenta">
    <p:bg>
      <p:bgPr>
        <a:solidFill>
          <a:schemeClr val="accent4">
            <a:lumMod val="75000"/>
          </a:schemeClr>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186810453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ACCF9F-8C09-4CF5-898D-112226216355}"/>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FB6C2ECB-A4FE-4288-8FCC-BBE730F1B396}"/>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5" name="Content Placeholder 4">
            <a:extLst>
              <a:ext uri="{FF2B5EF4-FFF2-40B4-BE49-F238E27FC236}">
                <a16:creationId xmlns:a16="http://schemas.microsoft.com/office/drawing/2014/main" id="{AE7F6632-A536-4E61-832D-097A4041BD38}"/>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 graphic">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2" name="Title 1">
            <a:extLst>
              <a:ext uri="{FF2B5EF4-FFF2-40B4-BE49-F238E27FC236}">
                <a16:creationId xmlns:a16="http://schemas.microsoft.com/office/drawing/2014/main" id="{94550AF9-85EE-431B-BD54-F1FC8C6D421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60B6D8-A902-42D8-AB46-12D035F9250E}"/>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023ADA1-AE77-4E30-9860-A25034135C4F}"/>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 multi image">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Picture Placeholder 3">
            <a:extLst>
              <a:ext uri="{FF2B5EF4-FFF2-40B4-BE49-F238E27FC236}">
                <a16:creationId xmlns:a16="http://schemas.microsoft.com/office/drawing/2014/main" id="{01EC1A14-743D-4EE0-A878-60807D3B445F}"/>
              </a:ext>
            </a:extLst>
          </p:cNvPr>
          <p:cNvSpPr>
            <a:spLocks noGrp="1"/>
          </p:cNvSpPr>
          <p:nvPr>
            <p:ph type="pic" sz="quarter" idx="18"/>
          </p:nvPr>
        </p:nvSpPr>
        <p:spPr>
          <a:xfrm>
            <a:off x="609600" y="1948212"/>
            <a:ext cx="2614268" cy="1758961"/>
          </a:xfrm>
        </p:spPr>
        <p:txBody>
          <a:bodyPr/>
          <a:lstStyle>
            <a:lvl1pPr marL="0" indent="0">
              <a:buNone/>
              <a:defRPr>
                <a:solidFill>
                  <a:schemeClr val="tx2"/>
                </a:solidFill>
              </a:defRPr>
            </a:lvl1pPr>
          </a:lstStyle>
          <a:p>
            <a:endParaRPr lang="en-US"/>
          </a:p>
        </p:txBody>
      </p:sp>
      <p:sp>
        <p:nvSpPr>
          <p:cNvPr id="16" name="Picture Placeholder 3">
            <a:extLst>
              <a:ext uri="{FF2B5EF4-FFF2-40B4-BE49-F238E27FC236}">
                <a16:creationId xmlns:a16="http://schemas.microsoft.com/office/drawing/2014/main" id="{38524962-5303-462F-AFF4-6DD4D159CBD1}"/>
              </a:ext>
            </a:extLst>
          </p:cNvPr>
          <p:cNvSpPr>
            <a:spLocks noGrp="1"/>
          </p:cNvSpPr>
          <p:nvPr>
            <p:ph type="pic" sz="quarter" idx="19"/>
          </p:nvPr>
        </p:nvSpPr>
        <p:spPr>
          <a:xfrm>
            <a:off x="3391237" y="1945660"/>
            <a:ext cx="2614268" cy="1758961"/>
          </a:xfrm>
        </p:spPr>
        <p:txBody>
          <a:bodyPr/>
          <a:lstStyle>
            <a:lvl1pPr marL="0" indent="0">
              <a:buNone/>
              <a:defRPr>
                <a:solidFill>
                  <a:schemeClr val="tx2"/>
                </a:solidFill>
              </a:defRPr>
            </a:lvl1pPr>
          </a:lstStyle>
          <a:p>
            <a:endParaRPr lang="en-US"/>
          </a:p>
        </p:txBody>
      </p:sp>
      <p:sp>
        <p:nvSpPr>
          <p:cNvPr id="17" name="Picture Placeholder 3">
            <a:extLst>
              <a:ext uri="{FF2B5EF4-FFF2-40B4-BE49-F238E27FC236}">
                <a16:creationId xmlns:a16="http://schemas.microsoft.com/office/drawing/2014/main" id="{A29742B1-CD48-4F91-AFDF-D371A06C7ABB}"/>
              </a:ext>
            </a:extLst>
          </p:cNvPr>
          <p:cNvSpPr>
            <a:spLocks noGrp="1"/>
          </p:cNvSpPr>
          <p:nvPr>
            <p:ph type="pic" sz="quarter" idx="20"/>
          </p:nvPr>
        </p:nvSpPr>
        <p:spPr>
          <a:xfrm>
            <a:off x="6172874" y="1952040"/>
            <a:ext cx="2614268" cy="1758961"/>
          </a:xfrm>
        </p:spPr>
        <p:txBody>
          <a:bodyPr/>
          <a:lstStyle>
            <a:lvl1pPr marL="0" indent="0">
              <a:buNone/>
              <a:defRPr>
                <a:solidFill>
                  <a:schemeClr val="tx2"/>
                </a:solidFill>
              </a:defRPr>
            </a:lvl1pPr>
          </a:lstStyle>
          <a:p>
            <a:endParaRPr lang="en-US"/>
          </a:p>
        </p:txBody>
      </p:sp>
      <p:sp>
        <p:nvSpPr>
          <p:cNvPr id="19" name="Picture Placeholder 3">
            <a:extLst>
              <a:ext uri="{FF2B5EF4-FFF2-40B4-BE49-F238E27FC236}">
                <a16:creationId xmlns:a16="http://schemas.microsoft.com/office/drawing/2014/main" id="{147CD88C-B619-41B1-A824-C7444ACE32F3}"/>
              </a:ext>
            </a:extLst>
          </p:cNvPr>
          <p:cNvSpPr>
            <a:spLocks noGrp="1"/>
          </p:cNvSpPr>
          <p:nvPr>
            <p:ph type="pic" sz="quarter" idx="21"/>
          </p:nvPr>
        </p:nvSpPr>
        <p:spPr>
          <a:xfrm>
            <a:off x="8954510" y="1961445"/>
            <a:ext cx="2614268" cy="1758961"/>
          </a:xfrm>
        </p:spPr>
        <p:txBody>
          <a:bodyPr/>
          <a:lstStyle>
            <a:lvl1pPr marL="0" indent="0">
              <a:buNone/>
              <a:defRPr>
                <a:solidFill>
                  <a:schemeClr val="tx2"/>
                </a:solidFill>
              </a:defRPr>
            </a:lvl1pPr>
          </a:lstStyle>
          <a:p>
            <a:endParaRPr lang="en-US"/>
          </a:p>
        </p:txBody>
      </p:sp>
      <p:sp>
        <p:nvSpPr>
          <p:cNvPr id="24" name="Picture Placeholder 3">
            <a:extLst>
              <a:ext uri="{FF2B5EF4-FFF2-40B4-BE49-F238E27FC236}">
                <a16:creationId xmlns:a16="http://schemas.microsoft.com/office/drawing/2014/main" id="{62F96FA4-7CD5-434D-A000-4FC32EC33929}"/>
              </a:ext>
            </a:extLst>
          </p:cNvPr>
          <p:cNvSpPr>
            <a:spLocks noGrp="1"/>
          </p:cNvSpPr>
          <p:nvPr>
            <p:ph type="pic" sz="quarter" idx="22"/>
          </p:nvPr>
        </p:nvSpPr>
        <p:spPr>
          <a:xfrm>
            <a:off x="609600" y="3891865"/>
            <a:ext cx="2614268" cy="1758961"/>
          </a:xfrm>
        </p:spPr>
        <p:txBody>
          <a:bodyPr/>
          <a:lstStyle>
            <a:lvl1pPr marL="0" indent="0">
              <a:buNone/>
              <a:defRPr>
                <a:solidFill>
                  <a:schemeClr val="tx2"/>
                </a:solidFill>
              </a:defRPr>
            </a:lvl1pPr>
          </a:lstStyle>
          <a:p>
            <a:endParaRPr lang="en-US"/>
          </a:p>
        </p:txBody>
      </p:sp>
      <p:sp>
        <p:nvSpPr>
          <p:cNvPr id="25" name="Picture Placeholder 3">
            <a:extLst>
              <a:ext uri="{FF2B5EF4-FFF2-40B4-BE49-F238E27FC236}">
                <a16:creationId xmlns:a16="http://schemas.microsoft.com/office/drawing/2014/main" id="{BBEE7ABE-77AD-4A40-ADED-D83B23F64A8C}"/>
              </a:ext>
            </a:extLst>
          </p:cNvPr>
          <p:cNvSpPr>
            <a:spLocks noGrp="1"/>
          </p:cNvSpPr>
          <p:nvPr>
            <p:ph type="pic" sz="quarter" idx="23"/>
          </p:nvPr>
        </p:nvSpPr>
        <p:spPr>
          <a:xfrm>
            <a:off x="3391237" y="3889313"/>
            <a:ext cx="2614268" cy="1758961"/>
          </a:xfrm>
        </p:spPr>
        <p:txBody>
          <a:bodyPr/>
          <a:lstStyle>
            <a:lvl1pPr marL="0" indent="0">
              <a:buNone/>
              <a:defRPr>
                <a:solidFill>
                  <a:schemeClr val="tx2"/>
                </a:solidFill>
              </a:defRPr>
            </a:lvl1pPr>
          </a:lstStyle>
          <a:p>
            <a:endParaRPr lang="en-US"/>
          </a:p>
        </p:txBody>
      </p:sp>
      <p:sp>
        <p:nvSpPr>
          <p:cNvPr id="26" name="Picture Placeholder 3">
            <a:extLst>
              <a:ext uri="{FF2B5EF4-FFF2-40B4-BE49-F238E27FC236}">
                <a16:creationId xmlns:a16="http://schemas.microsoft.com/office/drawing/2014/main" id="{370C06F7-5603-41E6-8BD9-06EDA6C60220}"/>
              </a:ext>
            </a:extLst>
          </p:cNvPr>
          <p:cNvSpPr>
            <a:spLocks noGrp="1"/>
          </p:cNvSpPr>
          <p:nvPr>
            <p:ph type="pic" sz="quarter" idx="26"/>
          </p:nvPr>
        </p:nvSpPr>
        <p:spPr>
          <a:xfrm>
            <a:off x="6172874" y="3895693"/>
            <a:ext cx="2614268" cy="1758961"/>
          </a:xfrm>
        </p:spPr>
        <p:txBody>
          <a:bodyPr/>
          <a:lstStyle>
            <a:lvl1pPr marL="0" indent="0">
              <a:buNone/>
              <a:defRPr>
                <a:solidFill>
                  <a:schemeClr val="tx2"/>
                </a:solidFill>
              </a:defRPr>
            </a:lvl1pPr>
          </a:lstStyle>
          <a:p>
            <a:endParaRPr lang="en-US"/>
          </a:p>
        </p:txBody>
      </p:sp>
      <p:sp>
        <p:nvSpPr>
          <p:cNvPr id="27" name="Picture Placeholder 3">
            <a:extLst>
              <a:ext uri="{FF2B5EF4-FFF2-40B4-BE49-F238E27FC236}">
                <a16:creationId xmlns:a16="http://schemas.microsoft.com/office/drawing/2014/main" id="{A2C71AB9-038D-4843-9665-137E2D47BE47}"/>
              </a:ext>
            </a:extLst>
          </p:cNvPr>
          <p:cNvSpPr>
            <a:spLocks noGrp="1"/>
          </p:cNvSpPr>
          <p:nvPr>
            <p:ph type="pic" sz="quarter" idx="27"/>
          </p:nvPr>
        </p:nvSpPr>
        <p:spPr>
          <a:xfrm>
            <a:off x="8954510" y="3905098"/>
            <a:ext cx="2614268" cy="1758961"/>
          </a:xfrm>
        </p:spPr>
        <p:txBody>
          <a:bodyPr/>
          <a:lstStyle>
            <a:lvl1pPr marL="0" indent="0">
              <a:buNone/>
              <a:defRPr>
                <a:solidFill>
                  <a:schemeClr val="tx2"/>
                </a:solidFill>
              </a:defRPr>
            </a:lvl1pPr>
          </a:lstStyle>
          <a:p>
            <a:endParaRPr lang="en-US"/>
          </a:p>
        </p:txBody>
      </p:sp>
      <p:sp>
        <p:nvSpPr>
          <p:cNvPr id="2" name="Title 1">
            <a:extLst>
              <a:ext uri="{FF2B5EF4-FFF2-40B4-BE49-F238E27FC236}">
                <a16:creationId xmlns:a16="http://schemas.microsoft.com/office/drawing/2014/main" id="{D5FCFA94-6B37-49F1-850E-3358476DEEA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D20CB62-9910-41B7-AE83-DF549EE6D6E4}"/>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157097749"/>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9732-053F-4710-A1A5-3FB81948AE5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C15143D-07D7-4953-9034-85742E3783E2}"/>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A7341B4C-7F27-49E4-ABF9-B6FED1C3E54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ub, bullets">
    <p:spTree>
      <p:nvGrpSpPr>
        <p:cNvPr id="1" name=""/>
        <p:cNvGrpSpPr/>
        <p:nvPr/>
      </p:nvGrpSpPr>
      <p:grpSpPr>
        <a:xfrm>
          <a:off x="0" y="0"/>
          <a:ext cx="0" cy="0"/>
          <a:chOff x="0" y="0"/>
          <a:chExt cx="0" cy="0"/>
        </a:xfrm>
      </p:grpSpPr>
      <p:sp>
        <p:nvSpPr>
          <p:cNvPr id="7"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83C15858-F7D2-448E-AC37-B9D644F6BD09}"/>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53B689D7-D8FA-4F51-9AA0-F53B86123D8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A08C8B9-19E9-48BB-B9CB-00227891D9C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9" name="Content Placeholder 4">
            <a:extLst>
              <a:ext uri="{FF2B5EF4-FFF2-40B4-BE49-F238E27FC236}">
                <a16:creationId xmlns:a16="http://schemas.microsoft.com/office/drawing/2014/main" id="{DDC31D03-1592-4FFD-A8B8-E8D0941E316B}"/>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 header, bullets">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90428"/>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10000"/>
              </a:lnSpc>
              <a:spcBef>
                <a:spcPts val="0"/>
              </a:spcBef>
              <a:spcAft>
                <a:spcPct val="0"/>
              </a:spcAft>
              <a:buClr>
                <a:schemeClr val="tx1"/>
              </a:buClr>
              <a:buSzPct val="100000"/>
              <a:buFont typeface="Arial" pitchFamily="-65" charset="0"/>
              <a:buNone/>
              <a:defRPr lang="en-US" sz="2500" b="1" dirty="0" smtClean="0">
                <a:solidFill>
                  <a:schemeClr val="tx1"/>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7" name="Text Placeholder 4"/>
          <p:cNvSpPr>
            <a:spLocks noGrp="1"/>
          </p:cNvSpPr>
          <p:nvPr>
            <p:ph type="body" sz="quarter" idx="10"/>
          </p:nvPr>
        </p:nvSpPr>
        <p:spPr>
          <a:xfrm>
            <a:off x="609600" y="868681"/>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7AF03CF5-4739-4CC7-AEE2-0B9F7454F43F}"/>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017F2A2F-0AA0-4515-934D-5D4BC9381F8D}"/>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A0E1354D-3E5E-4E4A-9CA0-60C3AEE5C72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1520DDBA-6507-43D9-B5D6-89F38C956D57}"/>
              </a:ext>
            </a:extLst>
          </p:cNvPr>
          <p:cNvSpPr>
            <a:spLocks noGrp="1"/>
          </p:cNvSpPr>
          <p:nvPr>
            <p:ph sz="quarter" idx="22"/>
          </p:nvPr>
        </p:nvSpPr>
        <p:spPr>
          <a:xfrm>
            <a:off x="609600" y="2266122"/>
            <a:ext cx="10972800" cy="36532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 chart info">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00000"/>
              </a:lnSpc>
              <a:spcBef>
                <a:spcPts val="0"/>
              </a:spcBef>
              <a:spcAft>
                <a:spcPct val="0"/>
              </a:spcAft>
              <a:buClr>
                <a:schemeClr val="tx1"/>
              </a:buClr>
              <a:buSzPct val="100000"/>
              <a:buFont typeface="Arial" pitchFamily="-65" charset="0"/>
              <a:buNone/>
              <a:defRPr lang="en-US" sz="2000" dirty="0" smtClean="0">
                <a:solidFill>
                  <a:schemeClr val="tx2"/>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450D3E58-915E-457E-AED4-0288379A0A64}"/>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8BD55E13-02BE-4E33-B183-388B58486F6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B9B263-0D8F-40A0-A832-EF1BE0984DB2}"/>
              </a:ext>
            </a:extLst>
          </p:cNvPr>
          <p:cNvSpPr>
            <a:spLocks noGrp="1"/>
          </p:cNvSpPr>
          <p:nvPr>
            <p:ph type="sldNum" sz="quarter" idx="21"/>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2096843"/>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accent2"/>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390943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8" name="Picture 7">
            <a:extLst>
              <a:ext uri="{FF2B5EF4-FFF2-40B4-BE49-F238E27FC236}">
                <a16:creationId xmlns:a16="http://schemas.microsoft.com/office/drawing/2014/main" id="{9EB5F0E6-1418-304D-A3B5-7877DF7DD1B2}"/>
              </a:ext>
            </a:extLst>
          </p:cNvPr>
          <p:cNvPicPr>
            <a:picLocks noChangeAspect="1"/>
          </p:cNvPicPr>
          <p:nvPr userDrawn="1"/>
        </p:nvPicPr>
        <p:blipFill>
          <a:blip r:embed="rId3"/>
          <a:stretch>
            <a:fillRect/>
          </a:stretch>
        </p:blipFill>
        <p:spPr>
          <a:xfrm>
            <a:off x="537553" y="6175017"/>
            <a:ext cx="2013624" cy="504482"/>
          </a:xfrm>
          <a:prstGeom prst="rect">
            <a:avLst/>
          </a:prstGeom>
        </p:spPr>
      </p:pic>
    </p:spTree>
    <p:custDataLst>
      <p:tags r:id="rId1"/>
    </p:custDataLst>
    <p:extLst>
      <p:ext uri="{BB962C8B-B14F-4D97-AF65-F5344CB8AC3E}">
        <p14:creationId xmlns:p14="http://schemas.microsoft.com/office/powerpoint/2010/main" val="380637403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line title, bullets">
    <p:spTree>
      <p:nvGrpSpPr>
        <p:cNvPr id="1" name=""/>
        <p:cNvGrpSpPr/>
        <p:nvPr/>
      </p:nvGrpSpPr>
      <p:grpSpPr>
        <a:xfrm>
          <a:off x="0" y="0"/>
          <a:ext cx="0" cy="0"/>
          <a:chOff x="0" y="0"/>
          <a:chExt cx="0" cy="0"/>
        </a:xfrm>
      </p:grpSpPr>
      <p:sp>
        <p:nvSpPr>
          <p:cNvPr id="10" name="Text Placeholder 14">
            <a:extLst>
              <a:ext uri="{FF2B5EF4-FFF2-40B4-BE49-F238E27FC236}">
                <a16:creationId xmlns:a16="http://schemas.microsoft.com/office/drawing/2014/main" id="{C504591F-D3FF-43BE-BDD3-44D31344A53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73FD6D03-C1C3-4357-B38C-ACA608B3723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11E908F-6C9E-4AA3-9F59-8ED5F603DA5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38527A99-8CC5-4235-BC4F-5ABE0627F22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 LEF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Text Placeholder 14">
            <a:extLst>
              <a:ext uri="{FF2B5EF4-FFF2-40B4-BE49-F238E27FC236}">
                <a16:creationId xmlns:a16="http://schemas.microsoft.com/office/drawing/2014/main" id="{0B79D711-EF61-4011-9FA6-6FDB01FB165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C4A52491-CA22-4328-97AB-8EE9D2FAF2E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B3778AE-4C3E-40AD-9573-E0858D431205}"/>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1" name="Content Placeholder 4">
            <a:extLst>
              <a:ext uri="{FF2B5EF4-FFF2-40B4-BE49-F238E27FC236}">
                <a16:creationId xmlns:a16="http://schemas.microsoft.com/office/drawing/2014/main" id="{FD50DC96-D21B-4D16-93D7-9A8D148BBEC4}"/>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694F8BE6-6407-4DDB-837A-578478BA1FEF}"/>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2A105EBD-351D-4505-98DB-920A7CDF3028}"/>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2FCE3E10-278E-41E3-B8A0-C73ADA2C272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E1A62B7-E758-4594-B5E7-6F001A3CB102}"/>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4323909A-81C3-4277-9039-921D923903B8}"/>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DAAF54C2-8FC0-4DD0-9AA2-8C9B0214D6D5}"/>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79EA6ED1-A2B2-43FF-B4A8-651685E8F2F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2" name="Text Placeholder 14">
            <a:extLst>
              <a:ext uri="{FF2B5EF4-FFF2-40B4-BE49-F238E27FC236}">
                <a16:creationId xmlns:a16="http://schemas.microsoft.com/office/drawing/2014/main" id="{4ABC5773-4523-4921-89C9-CC89919286AD}"/>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1B6C8F46-B352-4510-97D0-BE486D8D816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69F6AB7-D22C-40D5-BF0E-EE8000C5BF48}"/>
              </a:ext>
            </a:extLst>
          </p:cNvPr>
          <p:cNvSpPr>
            <a:spLocks noGrp="1"/>
          </p:cNvSpPr>
          <p:nvPr>
            <p:ph type="sldNum" sz="quarter" idx="27"/>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CFC7D71-9B07-42C1-9728-35E0E94E8FC1}"/>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B6203159-F37F-48BC-BD51-5BFE655249E7}"/>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86400834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ub, RIGH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FA5E5E89-9046-4B92-81F8-9FE18634F9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2DFA1F13-D00D-4129-B06E-EC06EA440B4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355035C5-22EB-4249-A65B-DF616251860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20868CF-4AEC-4320-B897-E2C930BE17E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F7DBC7AF-8BED-44DE-9C7F-512660417EEF}"/>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4AEBAA0A-9D44-4D9C-B711-B7FECFEEAAA0}"/>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 LEF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2" name="Text Placeholder 14">
            <a:extLst>
              <a:ext uri="{FF2B5EF4-FFF2-40B4-BE49-F238E27FC236}">
                <a16:creationId xmlns:a16="http://schemas.microsoft.com/office/drawing/2014/main" id="{51308F76-0F94-4162-90ED-49AB65EECFD2}"/>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3" name="Text Placeholder 14">
            <a:extLst>
              <a:ext uri="{FF2B5EF4-FFF2-40B4-BE49-F238E27FC236}">
                <a16:creationId xmlns:a16="http://schemas.microsoft.com/office/drawing/2014/main" id="{3EF6C625-7DFB-4BC9-8909-7AFEFE6B8D0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DDBE2662-2467-4E27-B0DA-15E2AAC8844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0803843-1005-4A82-8512-DCCA81735EFB}"/>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59F098F2-E403-43AF-85C3-42BF610FEBB8}"/>
              </a:ext>
            </a:extLst>
          </p:cNvPr>
          <p:cNvSpPr>
            <a:spLocks noGrp="1"/>
          </p:cNvSpPr>
          <p:nvPr>
            <p:ph sz="quarter" idx="22"/>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5EE6BD3F-0350-4B57-82B2-CDCBC4658040}"/>
              </a:ext>
            </a:extLst>
          </p:cNvPr>
          <p:cNvSpPr>
            <a:spLocks noGrp="1"/>
          </p:cNvSpPr>
          <p:nvPr>
            <p:ph sz="quarter" idx="26"/>
          </p:nvPr>
        </p:nvSpPr>
        <p:spPr>
          <a:xfrm>
            <a:off x="609600"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line title, bullets">
    <p:spTree>
      <p:nvGrpSpPr>
        <p:cNvPr id="1" name=""/>
        <p:cNvGrpSpPr/>
        <p:nvPr/>
      </p:nvGrpSpPr>
      <p:grpSpPr>
        <a:xfrm>
          <a:off x="0" y="0"/>
          <a:ext cx="0" cy="0"/>
          <a:chOff x="0" y="0"/>
          <a:chExt cx="0" cy="0"/>
        </a:xfrm>
      </p:grpSpPr>
      <p:sp>
        <p:nvSpPr>
          <p:cNvPr id="19" name="Text Placeholder 14">
            <a:extLst>
              <a:ext uri="{FF2B5EF4-FFF2-40B4-BE49-F238E27FC236}">
                <a16:creationId xmlns:a16="http://schemas.microsoft.com/office/drawing/2014/main" id="{39D5B29B-D593-414D-9905-2654EE1F88A5}"/>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0" name="Text Placeholder 14">
            <a:extLst>
              <a:ext uri="{FF2B5EF4-FFF2-40B4-BE49-F238E27FC236}">
                <a16:creationId xmlns:a16="http://schemas.microsoft.com/office/drawing/2014/main" id="{508706A0-D22F-4B03-AD09-292FF112655A}"/>
              </a:ext>
            </a:extLst>
          </p:cNvPr>
          <p:cNvSpPr>
            <a:spLocks noGrp="1"/>
          </p:cNvSpPr>
          <p:nvPr>
            <p:ph type="body" sz="quarter" idx="32"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1" name="Text Placeholder 3">
            <a:extLst>
              <a:ext uri="{FF2B5EF4-FFF2-40B4-BE49-F238E27FC236}">
                <a16:creationId xmlns:a16="http://schemas.microsoft.com/office/drawing/2014/main" id="{5F3EB15A-5BC3-4367-BB21-CCA11C753628}"/>
              </a:ext>
            </a:extLst>
          </p:cNvPr>
          <p:cNvSpPr>
            <a:spLocks noGrp="1"/>
          </p:cNvSpPr>
          <p:nvPr>
            <p:ph type="body" sz="quarter" idx="22"/>
          </p:nvPr>
        </p:nvSpPr>
        <p:spPr>
          <a:xfrm>
            <a:off x="603250" y="1406632"/>
            <a:ext cx="5143500" cy="371157"/>
          </a:xfrm>
        </p:spPr>
        <p:txBody>
          <a:bodyPr/>
          <a:lstStyle>
            <a:lvl1pPr marL="0" indent="0">
              <a:buNone/>
              <a:defRPr sz="2000" b="1">
                <a:solidFill>
                  <a:schemeClr val="tx2"/>
                </a:solidFill>
              </a:defRPr>
            </a:lvl1pPr>
          </a:lstStyle>
          <a:p>
            <a:pPr lvl="0"/>
            <a:r>
              <a:rPr lang="en-US"/>
              <a:t>Click to edit</a:t>
            </a:r>
          </a:p>
        </p:txBody>
      </p:sp>
      <p:sp>
        <p:nvSpPr>
          <p:cNvPr id="22" name="Text Placeholder 3">
            <a:extLst>
              <a:ext uri="{FF2B5EF4-FFF2-40B4-BE49-F238E27FC236}">
                <a16:creationId xmlns:a16="http://schemas.microsoft.com/office/drawing/2014/main" id="{BD7D64E5-E39C-492B-9373-C950F64EBD4C}"/>
              </a:ext>
            </a:extLst>
          </p:cNvPr>
          <p:cNvSpPr>
            <a:spLocks noGrp="1"/>
          </p:cNvSpPr>
          <p:nvPr>
            <p:ph type="body" sz="quarter" idx="23"/>
          </p:nvPr>
        </p:nvSpPr>
        <p:spPr>
          <a:xfrm>
            <a:off x="6443186" y="1406633"/>
            <a:ext cx="5143500" cy="361745"/>
          </a:xfrm>
        </p:spPr>
        <p:txBody>
          <a:bodyPr/>
          <a:lstStyle>
            <a:lvl1pPr marL="0" indent="0">
              <a:buNone/>
              <a:defRPr sz="2000" b="1">
                <a:solidFill>
                  <a:schemeClr val="tx2"/>
                </a:solidFill>
              </a:defRPr>
            </a:lvl1pPr>
          </a:lstStyle>
          <a:p>
            <a:pPr lvl="0"/>
            <a:r>
              <a:rPr lang="en-US"/>
              <a:t>Click to edit</a:t>
            </a:r>
          </a:p>
        </p:txBody>
      </p:sp>
      <p:sp>
        <p:nvSpPr>
          <p:cNvPr id="23" name="Text Placeholder 3">
            <a:extLst>
              <a:ext uri="{FF2B5EF4-FFF2-40B4-BE49-F238E27FC236}">
                <a16:creationId xmlns:a16="http://schemas.microsoft.com/office/drawing/2014/main" id="{426E0646-0EC1-4A19-8A27-410C2E589238}"/>
              </a:ext>
            </a:extLst>
          </p:cNvPr>
          <p:cNvSpPr>
            <a:spLocks noGrp="1"/>
          </p:cNvSpPr>
          <p:nvPr>
            <p:ph type="body" sz="quarter" idx="24"/>
          </p:nvPr>
        </p:nvSpPr>
        <p:spPr>
          <a:xfrm>
            <a:off x="603251" y="1826717"/>
            <a:ext cx="5143500" cy="556457"/>
          </a:xfrm>
        </p:spPr>
        <p:txBody>
          <a:bodyPr/>
          <a:lstStyle>
            <a:lvl1pPr marL="0" indent="0">
              <a:buNone/>
              <a:defRPr sz="1500" b="0">
                <a:solidFill>
                  <a:schemeClr val="tx2"/>
                </a:solidFill>
              </a:defRPr>
            </a:lvl1pPr>
          </a:lstStyle>
          <a:p>
            <a:pPr lvl="0"/>
            <a:r>
              <a:rPr lang="en-US"/>
              <a:t>Click to edit</a:t>
            </a:r>
          </a:p>
        </p:txBody>
      </p:sp>
      <p:sp>
        <p:nvSpPr>
          <p:cNvPr id="24" name="Text Placeholder 3">
            <a:extLst>
              <a:ext uri="{FF2B5EF4-FFF2-40B4-BE49-F238E27FC236}">
                <a16:creationId xmlns:a16="http://schemas.microsoft.com/office/drawing/2014/main" id="{F995C9AD-54B7-4111-ABEA-B510643D6D01}"/>
              </a:ext>
            </a:extLst>
          </p:cNvPr>
          <p:cNvSpPr>
            <a:spLocks noGrp="1"/>
          </p:cNvSpPr>
          <p:nvPr>
            <p:ph type="body" sz="quarter" idx="25"/>
          </p:nvPr>
        </p:nvSpPr>
        <p:spPr>
          <a:xfrm>
            <a:off x="6443186" y="1826717"/>
            <a:ext cx="5143500" cy="556457"/>
          </a:xfrm>
        </p:spPr>
        <p:txBody>
          <a:bodyPr/>
          <a:lstStyle>
            <a:lvl1pPr marL="0" indent="0">
              <a:buNone/>
              <a:defRPr sz="1500" b="0">
                <a:solidFill>
                  <a:schemeClr val="tx2"/>
                </a:solidFill>
              </a:defRPr>
            </a:lvl1pPr>
          </a:lstStyle>
          <a:p>
            <a:pPr lvl="0"/>
            <a:r>
              <a:rPr lang="en-US"/>
              <a:t>Click to edit</a:t>
            </a:r>
          </a:p>
        </p:txBody>
      </p:sp>
      <p:sp>
        <p:nvSpPr>
          <p:cNvPr id="25" name="Text Placeholder 3">
            <a:extLst>
              <a:ext uri="{FF2B5EF4-FFF2-40B4-BE49-F238E27FC236}">
                <a16:creationId xmlns:a16="http://schemas.microsoft.com/office/drawing/2014/main" id="{FB356183-1EB8-4EF2-B0BB-F990BD15DF7D}"/>
              </a:ext>
            </a:extLst>
          </p:cNvPr>
          <p:cNvSpPr>
            <a:spLocks noGrp="1"/>
          </p:cNvSpPr>
          <p:nvPr>
            <p:ph type="body" sz="quarter" idx="26"/>
          </p:nvPr>
        </p:nvSpPr>
        <p:spPr>
          <a:xfrm>
            <a:off x="6443186" y="3110085"/>
            <a:ext cx="5143500" cy="556457"/>
          </a:xfrm>
        </p:spPr>
        <p:txBody>
          <a:bodyPr/>
          <a:lstStyle>
            <a:lvl1pPr marL="0" indent="0">
              <a:buNone/>
              <a:defRPr sz="1500" b="0">
                <a:solidFill>
                  <a:schemeClr val="tx2"/>
                </a:solidFill>
              </a:defRPr>
            </a:lvl1pPr>
          </a:lstStyle>
          <a:p>
            <a:pPr lvl="0"/>
            <a:r>
              <a:rPr lang="en-US"/>
              <a:t>Click to edit</a:t>
            </a:r>
          </a:p>
        </p:txBody>
      </p:sp>
      <p:sp>
        <p:nvSpPr>
          <p:cNvPr id="26" name="Text Placeholder 3">
            <a:extLst>
              <a:ext uri="{FF2B5EF4-FFF2-40B4-BE49-F238E27FC236}">
                <a16:creationId xmlns:a16="http://schemas.microsoft.com/office/drawing/2014/main" id="{D20B8A66-6880-43D3-8122-B6ACEB66A0DE}"/>
              </a:ext>
            </a:extLst>
          </p:cNvPr>
          <p:cNvSpPr>
            <a:spLocks noGrp="1"/>
          </p:cNvSpPr>
          <p:nvPr>
            <p:ph type="body" sz="quarter" idx="27"/>
          </p:nvPr>
        </p:nvSpPr>
        <p:spPr>
          <a:xfrm>
            <a:off x="603251" y="3110085"/>
            <a:ext cx="5143500" cy="556457"/>
          </a:xfrm>
        </p:spPr>
        <p:txBody>
          <a:bodyPr/>
          <a:lstStyle>
            <a:lvl1pPr marL="0" indent="0">
              <a:buNone/>
              <a:defRPr sz="1500" b="0">
                <a:solidFill>
                  <a:schemeClr val="tx2"/>
                </a:solidFill>
              </a:defRPr>
            </a:lvl1pPr>
          </a:lstStyle>
          <a:p>
            <a:pPr lvl="0"/>
            <a:r>
              <a:rPr lang="en-US"/>
              <a:t>Click to edit</a:t>
            </a:r>
          </a:p>
        </p:txBody>
      </p:sp>
      <p:sp>
        <p:nvSpPr>
          <p:cNvPr id="27" name="Text Placeholder 3">
            <a:extLst>
              <a:ext uri="{FF2B5EF4-FFF2-40B4-BE49-F238E27FC236}">
                <a16:creationId xmlns:a16="http://schemas.microsoft.com/office/drawing/2014/main" id="{EBA18470-B9C2-464B-B53B-54F7DDBB8A09}"/>
              </a:ext>
            </a:extLst>
          </p:cNvPr>
          <p:cNvSpPr>
            <a:spLocks noGrp="1"/>
          </p:cNvSpPr>
          <p:nvPr>
            <p:ph type="body" sz="quarter" idx="28"/>
          </p:nvPr>
        </p:nvSpPr>
        <p:spPr>
          <a:xfrm>
            <a:off x="603250" y="2589737"/>
            <a:ext cx="5143500" cy="519636"/>
          </a:xfrm>
        </p:spPr>
        <p:txBody>
          <a:bodyPr/>
          <a:lstStyle>
            <a:lvl1pPr marL="0" indent="0">
              <a:buNone/>
              <a:defRPr sz="3000" b="1">
                <a:solidFill>
                  <a:schemeClr val="accent1"/>
                </a:solidFill>
              </a:defRPr>
            </a:lvl1pPr>
          </a:lstStyle>
          <a:p>
            <a:pPr lvl="0"/>
            <a:r>
              <a:rPr lang="en-US"/>
              <a:t>Click to edit</a:t>
            </a:r>
          </a:p>
        </p:txBody>
      </p:sp>
      <p:sp>
        <p:nvSpPr>
          <p:cNvPr id="28" name="Text Placeholder 3">
            <a:extLst>
              <a:ext uri="{FF2B5EF4-FFF2-40B4-BE49-F238E27FC236}">
                <a16:creationId xmlns:a16="http://schemas.microsoft.com/office/drawing/2014/main" id="{D8B1B4F8-FD1B-44C6-AD8B-3D1338524700}"/>
              </a:ext>
            </a:extLst>
          </p:cNvPr>
          <p:cNvSpPr>
            <a:spLocks noGrp="1"/>
          </p:cNvSpPr>
          <p:nvPr>
            <p:ph type="body" sz="quarter" idx="29"/>
          </p:nvPr>
        </p:nvSpPr>
        <p:spPr>
          <a:xfrm>
            <a:off x="6445250" y="2589737"/>
            <a:ext cx="5143500" cy="519636"/>
          </a:xfrm>
        </p:spPr>
        <p:txBody>
          <a:bodyPr/>
          <a:lstStyle>
            <a:lvl1pPr marL="0" indent="0">
              <a:buNone/>
              <a:defRPr sz="3000" b="1">
                <a:solidFill>
                  <a:schemeClr val="accent2"/>
                </a:solidFill>
              </a:defRPr>
            </a:lvl1pPr>
          </a:lstStyle>
          <a:p>
            <a:pPr lvl="0"/>
            <a:r>
              <a:rPr lang="en-US"/>
              <a:t>Click to edit</a:t>
            </a:r>
          </a:p>
        </p:txBody>
      </p:sp>
      <p:sp>
        <p:nvSpPr>
          <p:cNvPr id="29" name="Text Placeholder 3">
            <a:extLst>
              <a:ext uri="{FF2B5EF4-FFF2-40B4-BE49-F238E27FC236}">
                <a16:creationId xmlns:a16="http://schemas.microsoft.com/office/drawing/2014/main" id="{667E46BF-FF09-469A-BC1B-948A6FDBEA9E}"/>
              </a:ext>
            </a:extLst>
          </p:cNvPr>
          <p:cNvSpPr>
            <a:spLocks noGrp="1"/>
          </p:cNvSpPr>
          <p:nvPr>
            <p:ph type="body" sz="quarter" idx="30"/>
          </p:nvPr>
        </p:nvSpPr>
        <p:spPr>
          <a:xfrm>
            <a:off x="3717503" y="3956568"/>
            <a:ext cx="2137868" cy="398488"/>
          </a:xfrm>
        </p:spPr>
        <p:txBody>
          <a:bodyPr/>
          <a:lstStyle>
            <a:lvl1pPr marL="0" indent="0">
              <a:buNone/>
              <a:defRPr sz="2000" b="1">
                <a:solidFill>
                  <a:schemeClr val="tx2"/>
                </a:solidFill>
              </a:defRPr>
            </a:lvl1pPr>
          </a:lstStyle>
          <a:p>
            <a:pPr lvl="0"/>
            <a:r>
              <a:rPr lang="en-US"/>
              <a:t>Click to edit</a:t>
            </a:r>
          </a:p>
        </p:txBody>
      </p:sp>
      <p:sp>
        <p:nvSpPr>
          <p:cNvPr id="30" name="Text Placeholder 3">
            <a:extLst>
              <a:ext uri="{FF2B5EF4-FFF2-40B4-BE49-F238E27FC236}">
                <a16:creationId xmlns:a16="http://schemas.microsoft.com/office/drawing/2014/main" id="{0EF7A047-DC61-43FF-8686-C213B567E476}"/>
              </a:ext>
            </a:extLst>
          </p:cNvPr>
          <p:cNvSpPr>
            <a:spLocks noGrp="1"/>
          </p:cNvSpPr>
          <p:nvPr>
            <p:ph type="body" sz="quarter" idx="31"/>
          </p:nvPr>
        </p:nvSpPr>
        <p:spPr>
          <a:xfrm>
            <a:off x="9465434" y="3956568"/>
            <a:ext cx="2116967" cy="398488"/>
          </a:xfrm>
        </p:spPr>
        <p:txBody>
          <a:bodyPr/>
          <a:lstStyle>
            <a:lvl1pPr marL="0" indent="0">
              <a:buNone/>
              <a:defRPr sz="2000" b="1">
                <a:solidFill>
                  <a:schemeClr val="tx2"/>
                </a:solidFill>
              </a:defRPr>
            </a:lvl1pPr>
          </a:lstStyle>
          <a:p>
            <a:pPr lvl="0"/>
            <a:r>
              <a:rPr lang="en-US"/>
              <a:t>Click to edit</a:t>
            </a:r>
          </a:p>
        </p:txBody>
      </p:sp>
      <p:sp>
        <p:nvSpPr>
          <p:cNvPr id="31" name="Text Placeholder 3">
            <a:extLst>
              <a:ext uri="{FF2B5EF4-FFF2-40B4-BE49-F238E27FC236}">
                <a16:creationId xmlns:a16="http://schemas.microsoft.com/office/drawing/2014/main" id="{2269DF5D-3FA3-4059-973F-3FE193DE0E4C}"/>
              </a:ext>
            </a:extLst>
          </p:cNvPr>
          <p:cNvSpPr>
            <a:spLocks noGrp="1"/>
          </p:cNvSpPr>
          <p:nvPr>
            <p:ph type="body" sz="quarter" idx="33"/>
          </p:nvPr>
        </p:nvSpPr>
        <p:spPr>
          <a:xfrm>
            <a:off x="9465435" y="4482056"/>
            <a:ext cx="2116966"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2" name="Text Placeholder 3">
            <a:extLst>
              <a:ext uri="{FF2B5EF4-FFF2-40B4-BE49-F238E27FC236}">
                <a16:creationId xmlns:a16="http://schemas.microsoft.com/office/drawing/2014/main" id="{F35EC680-5173-4D51-9F43-B5ABF0130B9E}"/>
              </a:ext>
            </a:extLst>
          </p:cNvPr>
          <p:cNvSpPr>
            <a:spLocks noGrp="1"/>
          </p:cNvSpPr>
          <p:nvPr>
            <p:ph type="body" sz="quarter" idx="34"/>
          </p:nvPr>
        </p:nvSpPr>
        <p:spPr>
          <a:xfrm>
            <a:off x="3717503" y="4482056"/>
            <a:ext cx="2137867"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3" name="Text Placeholder 3">
            <a:extLst>
              <a:ext uri="{FF2B5EF4-FFF2-40B4-BE49-F238E27FC236}">
                <a16:creationId xmlns:a16="http://schemas.microsoft.com/office/drawing/2014/main" id="{EDAFBC1F-1BD0-47A1-A67C-290314D3F665}"/>
              </a:ext>
            </a:extLst>
          </p:cNvPr>
          <p:cNvSpPr>
            <a:spLocks noGrp="1"/>
          </p:cNvSpPr>
          <p:nvPr>
            <p:ph type="body" sz="quarter" idx="35"/>
          </p:nvPr>
        </p:nvSpPr>
        <p:spPr>
          <a:xfrm>
            <a:off x="7829943" y="4482056"/>
            <a:ext cx="1438975"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4" name="Text Placeholder 3">
            <a:extLst>
              <a:ext uri="{FF2B5EF4-FFF2-40B4-BE49-F238E27FC236}">
                <a16:creationId xmlns:a16="http://schemas.microsoft.com/office/drawing/2014/main" id="{FE857EBA-E4D8-4A75-B09D-1678C7F7EB32}"/>
              </a:ext>
            </a:extLst>
          </p:cNvPr>
          <p:cNvSpPr>
            <a:spLocks noGrp="1"/>
          </p:cNvSpPr>
          <p:nvPr>
            <p:ph type="body" sz="quarter" idx="36" hasCustomPrompt="1"/>
          </p:nvPr>
        </p:nvSpPr>
        <p:spPr>
          <a:xfrm>
            <a:off x="7829945" y="3898709"/>
            <a:ext cx="1438974" cy="519636"/>
          </a:xfrm>
        </p:spPr>
        <p:txBody>
          <a:bodyPr/>
          <a:lstStyle>
            <a:lvl1pPr marL="0" indent="0">
              <a:buNone/>
              <a:defRPr sz="3667" b="1">
                <a:solidFill>
                  <a:schemeClr val="accent2"/>
                </a:solidFill>
              </a:defRPr>
            </a:lvl1pPr>
          </a:lstStyle>
          <a:p>
            <a:pPr lvl="0"/>
            <a:r>
              <a:rPr lang="en-US"/>
              <a:t>edit</a:t>
            </a:r>
          </a:p>
        </p:txBody>
      </p:sp>
      <p:sp>
        <p:nvSpPr>
          <p:cNvPr id="35" name="Text Placeholder 3">
            <a:extLst>
              <a:ext uri="{FF2B5EF4-FFF2-40B4-BE49-F238E27FC236}">
                <a16:creationId xmlns:a16="http://schemas.microsoft.com/office/drawing/2014/main" id="{3A708712-0D12-46A2-AA01-0ACC7D633301}"/>
              </a:ext>
            </a:extLst>
          </p:cNvPr>
          <p:cNvSpPr>
            <a:spLocks noGrp="1"/>
          </p:cNvSpPr>
          <p:nvPr>
            <p:ph type="body" sz="quarter" idx="37"/>
          </p:nvPr>
        </p:nvSpPr>
        <p:spPr>
          <a:xfrm>
            <a:off x="2133681" y="4482056"/>
            <a:ext cx="1412289"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6" name="Text Placeholder 3">
            <a:extLst>
              <a:ext uri="{FF2B5EF4-FFF2-40B4-BE49-F238E27FC236}">
                <a16:creationId xmlns:a16="http://schemas.microsoft.com/office/drawing/2014/main" id="{63C77796-ADDC-42C7-9A84-710C309664B3}"/>
              </a:ext>
            </a:extLst>
          </p:cNvPr>
          <p:cNvSpPr>
            <a:spLocks noGrp="1"/>
          </p:cNvSpPr>
          <p:nvPr>
            <p:ph type="body" sz="quarter" idx="38" hasCustomPrompt="1"/>
          </p:nvPr>
        </p:nvSpPr>
        <p:spPr>
          <a:xfrm>
            <a:off x="2133683" y="3898709"/>
            <a:ext cx="1412288" cy="519636"/>
          </a:xfrm>
        </p:spPr>
        <p:txBody>
          <a:bodyPr/>
          <a:lstStyle>
            <a:lvl1pPr marL="0" indent="0">
              <a:buNone/>
              <a:defRPr sz="3667" b="1">
                <a:solidFill>
                  <a:schemeClr val="accent1"/>
                </a:solidFill>
              </a:defRPr>
            </a:lvl1pPr>
          </a:lstStyle>
          <a:p>
            <a:pPr lvl="0"/>
            <a:r>
              <a:rPr lang="en-US"/>
              <a:t>edit</a:t>
            </a:r>
          </a:p>
        </p:txBody>
      </p:sp>
      <p:sp>
        <p:nvSpPr>
          <p:cNvPr id="5" name="Title 4">
            <a:extLst>
              <a:ext uri="{FF2B5EF4-FFF2-40B4-BE49-F238E27FC236}">
                <a16:creationId xmlns:a16="http://schemas.microsoft.com/office/drawing/2014/main" id="{2418D3A5-77FA-4FE7-AF20-8ED6E498634E}"/>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17DCF1C3-A10F-4592-BC63-5F5FCD2A7480}"/>
              </a:ext>
            </a:extLst>
          </p:cNvPr>
          <p:cNvSpPr>
            <a:spLocks noGrp="1"/>
          </p:cNvSpPr>
          <p:nvPr>
            <p:ph type="sldNum" sz="quarter" idx="3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22406525"/>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ub, columns 1x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84BE6475-7D45-4EB4-9A82-F07E160458C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4" name="Text Placeholder 14">
            <a:extLst>
              <a:ext uri="{FF2B5EF4-FFF2-40B4-BE49-F238E27FC236}">
                <a16:creationId xmlns:a16="http://schemas.microsoft.com/office/drawing/2014/main" id="{D5836718-9BE9-4DF7-BFF0-67B38F0C2FCC}"/>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F2FB29F8-F766-4EEA-AF0A-8D7125B1D46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7BDBF51-BDD9-47D4-9794-DE9814A353B8}"/>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A5E8EF69-874A-4E0D-AD1E-091E247D8856}"/>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4">
            <a:extLst>
              <a:ext uri="{FF2B5EF4-FFF2-40B4-BE49-F238E27FC236}">
                <a16:creationId xmlns:a16="http://schemas.microsoft.com/office/drawing/2014/main" id="{147EF838-90C8-498B-BDB5-00F7E3918ACF}"/>
              </a:ext>
            </a:extLst>
          </p:cNvPr>
          <p:cNvSpPr>
            <a:spLocks noGrp="1"/>
          </p:cNvSpPr>
          <p:nvPr>
            <p:ph sz="quarter" idx="26"/>
          </p:nvPr>
        </p:nvSpPr>
        <p:spPr>
          <a:xfrm>
            <a:off x="4344924"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1BDA823C-A7CA-4268-A35C-1C4D5D386E20}"/>
              </a:ext>
            </a:extLst>
          </p:cNvPr>
          <p:cNvSpPr>
            <a:spLocks noGrp="1"/>
          </p:cNvSpPr>
          <p:nvPr>
            <p:ph sz="quarter" idx="27"/>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sub, columns 1x3">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C2BFE4F-52EC-EA4C-8174-6D0AB121C043}"/>
              </a:ext>
            </a:extLst>
          </p:cNvPr>
          <p:cNvSpPr/>
          <p:nvPr userDrawn="1"/>
        </p:nvSpPr>
        <p:spPr bwMode="auto">
          <a:xfrm>
            <a:off x="57765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3" name="Rectangle 12">
            <a:extLst>
              <a:ext uri="{FF2B5EF4-FFF2-40B4-BE49-F238E27FC236}">
                <a16:creationId xmlns:a16="http://schemas.microsoft.com/office/drawing/2014/main" id="{2129C99D-1F64-7E4F-B8C3-B8B45961F027}"/>
              </a:ext>
            </a:extLst>
          </p:cNvPr>
          <p:cNvSpPr/>
          <p:nvPr userDrawn="1"/>
        </p:nvSpPr>
        <p:spPr bwMode="auto">
          <a:xfrm>
            <a:off x="4349566"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88B694DC-BD9A-A442-9ACD-4F245C97A9FC}"/>
              </a:ext>
            </a:extLst>
          </p:cNvPr>
          <p:cNvSpPr/>
          <p:nvPr userDrawn="1"/>
        </p:nvSpPr>
        <p:spPr bwMode="auto">
          <a:xfrm>
            <a:off x="810240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3" name="Text Placeholder 2">
            <a:extLst>
              <a:ext uri="{FF2B5EF4-FFF2-40B4-BE49-F238E27FC236}">
                <a16:creationId xmlns:a16="http://schemas.microsoft.com/office/drawing/2014/main" id="{99CDC70B-08BA-B44B-8C3E-30BE82F98C48}"/>
              </a:ext>
            </a:extLst>
          </p:cNvPr>
          <p:cNvSpPr>
            <a:spLocks noGrp="1"/>
          </p:cNvSpPr>
          <p:nvPr>
            <p:ph type="body" sz="quarter" idx="22"/>
          </p:nvPr>
        </p:nvSpPr>
        <p:spPr>
          <a:xfrm>
            <a:off x="8308756" y="1276350"/>
            <a:ext cx="3075517" cy="508000"/>
          </a:xfrm>
        </p:spPr>
        <p:txBody>
          <a:bodyPr/>
          <a:lstStyle>
            <a:lvl1pPr marL="0" indent="0">
              <a:buNone/>
              <a:defRPr sz="2400" b="1">
                <a:solidFill>
                  <a:schemeClr val="tx2"/>
                </a:solidFill>
              </a:defRPr>
            </a:lvl1pPr>
          </a:lstStyle>
          <a:p>
            <a:pPr lvl="0"/>
            <a:endParaRPr lang="en-US"/>
          </a:p>
        </p:txBody>
      </p:sp>
      <p:sp>
        <p:nvSpPr>
          <p:cNvPr id="20" name="Text Placeholder 2">
            <a:extLst>
              <a:ext uri="{FF2B5EF4-FFF2-40B4-BE49-F238E27FC236}">
                <a16:creationId xmlns:a16="http://schemas.microsoft.com/office/drawing/2014/main" id="{3DE90F85-A45B-EB4F-885E-BDA161417B72}"/>
              </a:ext>
            </a:extLst>
          </p:cNvPr>
          <p:cNvSpPr>
            <a:spLocks noGrp="1"/>
          </p:cNvSpPr>
          <p:nvPr>
            <p:ph type="body" sz="quarter" idx="23"/>
          </p:nvPr>
        </p:nvSpPr>
        <p:spPr>
          <a:xfrm>
            <a:off x="4578452" y="1276350"/>
            <a:ext cx="3075517" cy="508000"/>
          </a:xfrm>
        </p:spPr>
        <p:txBody>
          <a:bodyPr/>
          <a:lstStyle>
            <a:lvl1pPr marL="0" indent="0">
              <a:buNone/>
              <a:defRPr sz="2400" b="1">
                <a:solidFill>
                  <a:schemeClr val="tx2"/>
                </a:solidFill>
              </a:defRPr>
            </a:lvl1pPr>
          </a:lstStyle>
          <a:p>
            <a:pPr lvl="0"/>
            <a:endParaRPr lang="en-US"/>
          </a:p>
        </p:txBody>
      </p:sp>
      <p:sp>
        <p:nvSpPr>
          <p:cNvPr id="21" name="Text Placeholder 2">
            <a:extLst>
              <a:ext uri="{FF2B5EF4-FFF2-40B4-BE49-F238E27FC236}">
                <a16:creationId xmlns:a16="http://schemas.microsoft.com/office/drawing/2014/main" id="{581FD44C-15D5-4E4E-9A40-D4A5205C1D14}"/>
              </a:ext>
            </a:extLst>
          </p:cNvPr>
          <p:cNvSpPr>
            <a:spLocks noGrp="1"/>
          </p:cNvSpPr>
          <p:nvPr>
            <p:ph type="body" sz="quarter" idx="24"/>
          </p:nvPr>
        </p:nvSpPr>
        <p:spPr>
          <a:xfrm>
            <a:off x="789047" y="1276350"/>
            <a:ext cx="3075517" cy="508000"/>
          </a:xfrm>
        </p:spPr>
        <p:txBody>
          <a:bodyPr/>
          <a:lstStyle>
            <a:lvl1pPr marL="0" indent="0">
              <a:buNone/>
              <a:defRPr sz="2400" b="1">
                <a:solidFill>
                  <a:schemeClr val="tx2"/>
                </a:solidFill>
              </a:defRPr>
            </a:lvl1pPr>
          </a:lstStyle>
          <a:p>
            <a:pPr lvl="0"/>
            <a:endParaRPr lang="en-US"/>
          </a:p>
        </p:txBody>
      </p:sp>
      <p:sp>
        <p:nvSpPr>
          <p:cNvPr id="5" name="Text Placeholder 4">
            <a:extLst>
              <a:ext uri="{FF2B5EF4-FFF2-40B4-BE49-F238E27FC236}">
                <a16:creationId xmlns:a16="http://schemas.microsoft.com/office/drawing/2014/main" id="{BA1D6CA6-DC3E-9040-8CD5-3433B67B4B12}"/>
              </a:ext>
            </a:extLst>
          </p:cNvPr>
          <p:cNvSpPr>
            <a:spLocks noGrp="1"/>
          </p:cNvSpPr>
          <p:nvPr>
            <p:ph type="body" sz="quarter" idx="25"/>
          </p:nvPr>
        </p:nvSpPr>
        <p:spPr>
          <a:xfrm>
            <a:off x="789047"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2" name="Text Placeholder 4">
            <a:extLst>
              <a:ext uri="{FF2B5EF4-FFF2-40B4-BE49-F238E27FC236}">
                <a16:creationId xmlns:a16="http://schemas.microsoft.com/office/drawing/2014/main" id="{560DC261-35D6-E54B-AA97-58927CE6AFF5}"/>
              </a:ext>
            </a:extLst>
          </p:cNvPr>
          <p:cNvSpPr>
            <a:spLocks noGrp="1"/>
          </p:cNvSpPr>
          <p:nvPr>
            <p:ph type="body" sz="quarter" idx="26"/>
          </p:nvPr>
        </p:nvSpPr>
        <p:spPr>
          <a:xfrm>
            <a:off x="4578452"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3" name="Text Placeholder 4">
            <a:extLst>
              <a:ext uri="{FF2B5EF4-FFF2-40B4-BE49-F238E27FC236}">
                <a16:creationId xmlns:a16="http://schemas.microsoft.com/office/drawing/2014/main" id="{C74439E9-4AE9-914D-B1E8-BB781BAEC99F}"/>
              </a:ext>
            </a:extLst>
          </p:cNvPr>
          <p:cNvSpPr>
            <a:spLocks noGrp="1"/>
          </p:cNvSpPr>
          <p:nvPr>
            <p:ph type="body" sz="quarter" idx="27"/>
          </p:nvPr>
        </p:nvSpPr>
        <p:spPr>
          <a:xfrm>
            <a:off x="8308756"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15" name="Text Placeholder 14">
            <a:extLst>
              <a:ext uri="{FF2B5EF4-FFF2-40B4-BE49-F238E27FC236}">
                <a16:creationId xmlns:a16="http://schemas.microsoft.com/office/drawing/2014/main" id="{BDAFC3A3-49BC-48B6-994B-13C419EE350A}"/>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6" name="Text Placeholder 14">
            <a:extLst>
              <a:ext uri="{FF2B5EF4-FFF2-40B4-BE49-F238E27FC236}">
                <a16:creationId xmlns:a16="http://schemas.microsoft.com/office/drawing/2014/main" id="{64630112-4D3B-4327-AFEF-69A672DE5EB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A01AAEAE-89AB-410F-B047-51B7B897EB65}"/>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7DF2A7E4-4B92-4774-AD3F-A153E94D600D}"/>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23504574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3" name="Text Placeholder 2">
            <a:extLst>
              <a:ext uri="{FF2B5EF4-FFF2-40B4-BE49-F238E27FC236}">
                <a16:creationId xmlns:a16="http://schemas.microsoft.com/office/drawing/2014/main" id="{5A72341D-678F-0543-BC1F-DAF878E5E6E0}"/>
              </a:ext>
            </a:extLst>
          </p:cNvPr>
          <p:cNvSpPr>
            <a:spLocks noGrp="1"/>
          </p:cNvSpPr>
          <p:nvPr>
            <p:ph type="body" sz="quarter" idx="22"/>
          </p:nvPr>
        </p:nvSpPr>
        <p:spPr>
          <a:xfrm>
            <a:off x="609600" y="3883026"/>
            <a:ext cx="3505200"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2" name="Text Placeholder 2">
            <a:extLst>
              <a:ext uri="{FF2B5EF4-FFF2-40B4-BE49-F238E27FC236}">
                <a16:creationId xmlns:a16="http://schemas.microsoft.com/office/drawing/2014/main" id="{5D9755F0-C41E-2B45-9AED-E932B414A021}"/>
              </a:ext>
            </a:extLst>
          </p:cNvPr>
          <p:cNvSpPr>
            <a:spLocks noGrp="1"/>
          </p:cNvSpPr>
          <p:nvPr>
            <p:ph type="body" sz="quarter" idx="23"/>
          </p:nvPr>
        </p:nvSpPr>
        <p:spPr>
          <a:xfrm>
            <a:off x="4353736" y="3883026"/>
            <a:ext cx="3513667"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3" name="Text Placeholder 2">
            <a:extLst>
              <a:ext uri="{FF2B5EF4-FFF2-40B4-BE49-F238E27FC236}">
                <a16:creationId xmlns:a16="http://schemas.microsoft.com/office/drawing/2014/main" id="{229C5B03-CACE-A542-91AC-BA0C8C020009}"/>
              </a:ext>
            </a:extLst>
          </p:cNvPr>
          <p:cNvSpPr>
            <a:spLocks noGrp="1"/>
          </p:cNvSpPr>
          <p:nvPr>
            <p:ph type="body" sz="quarter" idx="24"/>
          </p:nvPr>
        </p:nvSpPr>
        <p:spPr>
          <a:xfrm>
            <a:off x="8077201" y="3883026"/>
            <a:ext cx="3505199"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4" name="Text Placeholder 14">
            <a:extLst>
              <a:ext uri="{FF2B5EF4-FFF2-40B4-BE49-F238E27FC236}">
                <a16:creationId xmlns:a16="http://schemas.microsoft.com/office/drawing/2014/main" id="{FE7F73C9-3F48-455D-BFC8-C12C2A65E4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33BD1F65-AD45-4791-98F4-368824440B0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4" name="Title 3">
            <a:extLst>
              <a:ext uri="{FF2B5EF4-FFF2-40B4-BE49-F238E27FC236}">
                <a16:creationId xmlns:a16="http://schemas.microsoft.com/office/drawing/2014/main" id="{C0F42EE2-082F-4851-A3A4-5F91F76428A9}"/>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7C5BD6E0-A478-4558-BA34-89E7ADD65AC3}"/>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9" name="Content Placeholder 4">
            <a:extLst>
              <a:ext uri="{FF2B5EF4-FFF2-40B4-BE49-F238E27FC236}">
                <a16:creationId xmlns:a16="http://schemas.microsoft.com/office/drawing/2014/main" id="{05E081D3-F617-4754-91D1-0F2E123DA750}"/>
              </a:ext>
            </a:extLst>
          </p:cNvPr>
          <p:cNvSpPr>
            <a:spLocks noGrp="1"/>
          </p:cNvSpPr>
          <p:nvPr>
            <p:ph sz="quarter" idx="26"/>
          </p:nvPr>
        </p:nvSpPr>
        <p:spPr>
          <a:xfrm>
            <a:off x="609599"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C6E1660A-D1C9-4932-8728-14A2890934CB}"/>
              </a:ext>
            </a:extLst>
          </p:cNvPr>
          <p:cNvSpPr>
            <a:spLocks noGrp="1"/>
          </p:cNvSpPr>
          <p:nvPr>
            <p:ph sz="quarter" idx="27"/>
          </p:nvPr>
        </p:nvSpPr>
        <p:spPr>
          <a:xfrm>
            <a:off x="4344924"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4">
            <a:extLst>
              <a:ext uri="{FF2B5EF4-FFF2-40B4-BE49-F238E27FC236}">
                <a16:creationId xmlns:a16="http://schemas.microsoft.com/office/drawing/2014/main" id="{B347574D-1A5A-4A37-8968-553E8EFD3C86}"/>
              </a:ext>
            </a:extLst>
          </p:cNvPr>
          <p:cNvSpPr>
            <a:spLocks noGrp="1"/>
          </p:cNvSpPr>
          <p:nvPr>
            <p:ph sz="quarter" idx="28"/>
          </p:nvPr>
        </p:nvSpPr>
        <p:spPr>
          <a:xfrm>
            <a:off x="8080248"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0914517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393E8CB-0D3D-4731-9E50-5EB436EA836D}"/>
              </a:ext>
            </a:extLst>
          </p:cNvPr>
          <p:cNvSpPr>
            <a:spLocks noGrp="1"/>
          </p:cNvSpPr>
          <p:nvPr>
            <p:ph type="sldNum" sz="quarter" idx="10"/>
          </p:nvPr>
        </p:nvSpPr>
        <p:spPr/>
        <p:txBody>
          <a:bodyPr/>
          <a:lstStyle/>
          <a:p>
            <a:fld id="{AD816501-AAE5-214E-B100-00C3DC5F5E3F}" type="slidenum">
              <a:rPr lang="en-US" smtClean="0"/>
              <a:pPr/>
              <a:t>‹#›</a:t>
            </a:fld>
            <a:endParaRPr lang="en-US"/>
          </a:p>
        </p:txBody>
      </p:sp>
      <p:sp>
        <p:nvSpPr>
          <p:cNvPr id="5" name="Title 4">
            <a:extLst>
              <a:ext uri="{FF2B5EF4-FFF2-40B4-BE49-F238E27FC236}">
                <a16:creationId xmlns:a16="http://schemas.microsoft.com/office/drawing/2014/main" id="{C65330B4-3113-4E4F-A7F6-866902B83506}"/>
              </a:ext>
            </a:extLst>
          </p:cNvPr>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26200874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4" name="Text Placeholder 3"/>
          <p:cNvSpPr>
            <a:spLocks noGrp="1"/>
          </p:cNvSpPr>
          <p:nvPr>
            <p:ph type="body" sz="quarter" idx="21"/>
          </p:nvPr>
        </p:nvSpPr>
        <p:spPr>
          <a:xfrm>
            <a:off x="4349193" y="1570154"/>
            <a:ext cx="3493057" cy="414422"/>
          </a:xfrm>
          <a:solidFill>
            <a:srgbClr val="FFFFFF"/>
          </a:solidFill>
          <a:ln>
            <a:noFill/>
          </a:ln>
        </p:spPr>
        <p:txBody>
          <a:bodyPr anchor="ctr"/>
          <a:lstStyle>
            <a:lvl1pPr marL="0" indent="0">
              <a:spcBef>
                <a:spcPts val="0"/>
              </a:spcBef>
              <a:buNone/>
              <a:defRPr sz="1600" b="1">
                <a:solidFill>
                  <a:schemeClr val="accent2"/>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2" name="Text Placeholder 3"/>
          <p:cNvSpPr>
            <a:spLocks noGrp="1"/>
          </p:cNvSpPr>
          <p:nvPr>
            <p:ph type="body" sz="quarter" idx="22"/>
          </p:nvPr>
        </p:nvSpPr>
        <p:spPr>
          <a:xfrm>
            <a:off x="606035" y="1570154"/>
            <a:ext cx="3510883" cy="414422"/>
          </a:xfrm>
          <a:solidFill>
            <a:srgbClr val="FFFFFF"/>
          </a:solidFill>
          <a:ln>
            <a:noFill/>
          </a:ln>
        </p:spPr>
        <p:txBody>
          <a:bodyPr anchor="ctr"/>
          <a:lstStyle>
            <a:lvl1pPr marL="0" indent="0">
              <a:spcBef>
                <a:spcPts val="0"/>
              </a:spcBef>
              <a:buNone/>
              <a:defRPr sz="1600" b="1">
                <a:solidFill>
                  <a:schemeClr val="accent3"/>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3" name="Text Placeholder 3"/>
          <p:cNvSpPr>
            <a:spLocks noGrp="1"/>
          </p:cNvSpPr>
          <p:nvPr>
            <p:ph type="body" sz="quarter" idx="23"/>
          </p:nvPr>
        </p:nvSpPr>
        <p:spPr>
          <a:xfrm>
            <a:off x="8074527" y="1569984"/>
            <a:ext cx="3510883" cy="415175"/>
          </a:xfrm>
          <a:solidFill>
            <a:srgbClr val="FFFFFF"/>
          </a:solidFill>
          <a:ln>
            <a:noFill/>
          </a:ln>
        </p:spPr>
        <p:txBody>
          <a:bodyPr anchor="ctr"/>
          <a:lstStyle>
            <a:lvl1pPr marL="0" indent="0">
              <a:spcBef>
                <a:spcPts val="0"/>
              </a:spcBef>
              <a:buNone/>
              <a:defRPr sz="1600" b="1">
                <a:solidFill>
                  <a:schemeClr val="accent1"/>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21" name="Text Placeholder 14">
            <a:extLst>
              <a:ext uri="{FF2B5EF4-FFF2-40B4-BE49-F238E27FC236}">
                <a16:creationId xmlns:a16="http://schemas.microsoft.com/office/drawing/2014/main" id="{303B4520-2D4F-4A32-9620-E39F9D8317C3}"/>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2" name="Text Placeholder 14">
            <a:extLst>
              <a:ext uri="{FF2B5EF4-FFF2-40B4-BE49-F238E27FC236}">
                <a16:creationId xmlns:a16="http://schemas.microsoft.com/office/drawing/2014/main" id="{DDC5C370-387B-4E4A-8091-666F1171BA42}"/>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B8556A56-88DF-4BD5-9EC5-D8DDC38FA13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2FB3D86-567F-4B85-BBBC-38136C9BDAE1}"/>
              </a:ext>
            </a:extLst>
          </p:cNvPr>
          <p:cNvSpPr>
            <a:spLocks noGrp="1"/>
          </p:cNvSpPr>
          <p:nvPr>
            <p:ph type="sldNum" sz="quarter" idx="24"/>
          </p:nvPr>
        </p:nvSpPr>
        <p:spPr/>
        <p:txBody>
          <a:bodyPr/>
          <a:lstStyle/>
          <a:p>
            <a:fld id="{AD816501-AAE5-214E-B100-00C3DC5F5E3F}" type="slidenum">
              <a:rPr lang="en-US" smtClean="0"/>
              <a:pPr/>
              <a:t>‹#›</a:t>
            </a:fld>
            <a:endParaRPr lang="en-US"/>
          </a:p>
        </p:txBody>
      </p:sp>
      <p:sp>
        <p:nvSpPr>
          <p:cNvPr id="14" name="Content Placeholder 4">
            <a:extLst>
              <a:ext uri="{FF2B5EF4-FFF2-40B4-BE49-F238E27FC236}">
                <a16:creationId xmlns:a16="http://schemas.microsoft.com/office/drawing/2014/main" id="{EB49C11D-D2B9-4750-B362-440439336BA3}"/>
              </a:ext>
            </a:extLst>
          </p:cNvPr>
          <p:cNvSpPr>
            <a:spLocks noGrp="1"/>
          </p:cNvSpPr>
          <p:nvPr>
            <p:ph sz="quarter" idx="25"/>
          </p:nvPr>
        </p:nvSpPr>
        <p:spPr>
          <a:xfrm>
            <a:off x="609599"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DC67EEFC-7974-489E-B530-DF12A47D36EA}"/>
              </a:ext>
            </a:extLst>
          </p:cNvPr>
          <p:cNvSpPr>
            <a:spLocks noGrp="1"/>
          </p:cNvSpPr>
          <p:nvPr>
            <p:ph sz="quarter" idx="26"/>
          </p:nvPr>
        </p:nvSpPr>
        <p:spPr>
          <a:xfrm>
            <a:off x="4344924"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9A402F6B-DC35-43F1-A608-7D25A4EECA1F}"/>
              </a:ext>
            </a:extLst>
          </p:cNvPr>
          <p:cNvSpPr>
            <a:spLocks noGrp="1"/>
          </p:cNvSpPr>
          <p:nvPr>
            <p:ph sz="quarter" idx="27"/>
          </p:nvPr>
        </p:nvSpPr>
        <p:spPr>
          <a:xfrm>
            <a:off x="8080248"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4972204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RIGHT">
    <p:spTree>
      <p:nvGrpSpPr>
        <p:cNvPr id="1" name=""/>
        <p:cNvGrpSpPr/>
        <p:nvPr/>
      </p:nvGrpSpPr>
      <p:grpSpPr>
        <a:xfrm>
          <a:off x="0" y="0"/>
          <a:ext cx="0" cy="0"/>
          <a:chOff x="0" y="0"/>
          <a:chExt cx="0" cy="0"/>
        </a:xfrm>
      </p:grpSpPr>
      <p:sp>
        <p:nvSpPr>
          <p:cNvPr id="3" name="Picture Placeholder 2"/>
          <p:cNvSpPr>
            <a:spLocks noGrp="1"/>
          </p:cNvSpPr>
          <p:nvPr>
            <p:ph type="pic" sz="quarter" idx="13" hasCustomPrompt="1"/>
          </p:nvPr>
        </p:nvSpPr>
        <p:spPr>
          <a:xfrm>
            <a:off x="0"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2" name="Slide Number Placeholder 1">
            <a:extLst>
              <a:ext uri="{FF2B5EF4-FFF2-40B4-BE49-F238E27FC236}">
                <a16:creationId xmlns:a16="http://schemas.microsoft.com/office/drawing/2014/main" id="{ED2C2B95-F1C7-464B-AB21-EB73C1EE9B80}"/>
              </a:ext>
            </a:extLst>
          </p:cNvPr>
          <p:cNvSpPr>
            <a:spLocks noGrp="1"/>
          </p:cNvSpPr>
          <p:nvPr>
            <p:ph type="sldNum" sz="quarter" idx="14"/>
          </p:nvPr>
        </p:nvSpPr>
        <p:spPr/>
        <p:txBody>
          <a:bodyPr/>
          <a:lstStyle/>
          <a:p>
            <a:fld id="{AD816501-AAE5-214E-B100-00C3DC5F5E3F}" type="slidenum">
              <a:rPr lang="en-US" smtClean="0"/>
              <a:pPr/>
              <a:t>‹#›</a:t>
            </a:fld>
            <a:endParaRPr lang="en-US"/>
          </a:p>
        </p:txBody>
      </p:sp>
      <p:sp>
        <p:nvSpPr>
          <p:cNvPr id="5" name="Text Placeholder 5">
            <a:extLst>
              <a:ext uri="{FF2B5EF4-FFF2-40B4-BE49-F238E27FC236}">
                <a16:creationId xmlns:a16="http://schemas.microsoft.com/office/drawing/2014/main" id="{B8961680-1199-41F6-9E55-884BD67648C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r"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6" name="Text Placeholder 11">
            <a:extLst>
              <a:ext uri="{FF2B5EF4-FFF2-40B4-BE49-F238E27FC236}">
                <a16:creationId xmlns:a16="http://schemas.microsoft.com/office/drawing/2014/main" id="{195566D2-55E9-4018-95A0-B86821206B80}"/>
              </a:ext>
            </a:extLst>
          </p:cNvPr>
          <p:cNvSpPr>
            <a:spLocks noGrp="1"/>
          </p:cNvSpPr>
          <p:nvPr>
            <p:ph type="body" sz="quarter" idx="12"/>
          </p:nvPr>
        </p:nvSpPr>
        <p:spPr>
          <a:xfrm>
            <a:off x="605340" y="6055668"/>
            <a:ext cx="10972800" cy="230832"/>
          </a:xfrm>
        </p:spPr>
        <p:txBody>
          <a:bodyPr wrap="square" anchor="b" anchorCtr="0">
            <a:spAutoFit/>
          </a:bodyPr>
          <a:lstStyle>
            <a:lvl1pPr algn="r">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Tree>
    <p:custDataLst>
      <p:tags r:id="rId1"/>
    </p:custData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LEFT">
    <p:spTree>
      <p:nvGrpSpPr>
        <p:cNvPr id="1" name=""/>
        <p:cNvGrpSpPr/>
        <p:nvPr/>
      </p:nvGrpSpPr>
      <p:grpSpPr>
        <a:xfrm>
          <a:off x="0" y="0"/>
          <a:ext cx="0" cy="0"/>
          <a:chOff x="0" y="0"/>
          <a:chExt cx="0" cy="0"/>
        </a:xfrm>
      </p:grpSpPr>
      <p:sp>
        <p:nvSpPr>
          <p:cNvPr id="7" name="Picture Placeholder 2"/>
          <p:cNvSpPr>
            <a:spLocks noGrp="1"/>
          </p:cNvSpPr>
          <p:nvPr>
            <p:ph type="pic" sz="quarter" idx="13" hasCustomPrompt="1"/>
          </p:nvPr>
        </p:nvSpPr>
        <p:spPr>
          <a:xfrm>
            <a:off x="-13"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6" name="Text Placeholder 5">
            <a:extLst>
              <a:ext uri="{FF2B5EF4-FFF2-40B4-BE49-F238E27FC236}">
                <a16:creationId xmlns:a16="http://schemas.microsoft.com/office/drawing/2014/main" id="{40260E95-878A-4B35-BD39-8D05DCD2895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l"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9" name="Text Placeholder 11">
            <a:extLst>
              <a:ext uri="{FF2B5EF4-FFF2-40B4-BE49-F238E27FC236}">
                <a16:creationId xmlns:a16="http://schemas.microsoft.com/office/drawing/2014/main" id="{4819CDBF-C301-485C-AA5A-C96D10B02693}"/>
              </a:ext>
            </a:extLst>
          </p:cNvPr>
          <p:cNvSpPr>
            <a:spLocks noGrp="1"/>
          </p:cNvSpPr>
          <p:nvPr>
            <p:ph type="body" sz="quarter" idx="12"/>
          </p:nvPr>
        </p:nvSpPr>
        <p:spPr>
          <a:xfrm>
            <a:off x="605340" y="6055668"/>
            <a:ext cx="10972800" cy="230832"/>
          </a:xfrm>
        </p:spPr>
        <p:txBody>
          <a:bodyPr wrap="square" anchor="b" anchorCtr="0">
            <a:spAutoFit/>
          </a:bodyPr>
          <a:lstStyle>
            <a:lvl1pPr algn="l">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
        <p:nvSpPr>
          <p:cNvPr id="2" name="Slide Number Placeholder 1">
            <a:extLst>
              <a:ext uri="{FF2B5EF4-FFF2-40B4-BE49-F238E27FC236}">
                <a16:creationId xmlns:a16="http://schemas.microsoft.com/office/drawing/2014/main" id="{63AE0943-49E5-4B67-995B-D2294CDFFC31}"/>
              </a:ext>
            </a:extLst>
          </p:cNvPr>
          <p:cNvSpPr>
            <a:spLocks noGrp="1"/>
          </p:cNvSpPr>
          <p:nvPr>
            <p:ph type="sldNum" sz="quarter" idx="14"/>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custDataLst>
      <p:tags r:id="rId1"/>
    </p:custData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red">
    <p:bg>
      <p:bgPr>
        <a:solidFill>
          <a:schemeClr val="accent1"/>
        </a:solidFill>
        <a:effectLst/>
      </p:bgPr>
    </p:bg>
    <p:spTree>
      <p:nvGrpSpPr>
        <p:cNvPr id="1" name=""/>
        <p:cNvGrpSpPr/>
        <p:nvPr/>
      </p:nvGrpSpPr>
      <p:grpSpPr>
        <a:xfrm>
          <a:off x="0" y="0"/>
          <a:ext cx="0" cy="0"/>
          <a:chOff x="0" y="0"/>
          <a:chExt cx="0" cy="0"/>
        </a:xfrm>
      </p:grpSpPr>
      <p:sp>
        <p:nvSpPr>
          <p:cNvPr id="4"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5"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blue">
    <p:bg>
      <p:bgPr>
        <a:solidFill>
          <a:schemeClr val="accent2"/>
        </a:solidFill>
        <a:effectLst/>
      </p:bgPr>
    </p:bg>
    <p:spTree>
      <p:nvGrpSpPr>
        <p:cNvPr id="1" name=""/>
        <p:cNvGrpSpPr/>
        <p:nvPr/>
      </p:nvGrpSpPr>
      <p:grpSpPr>
        <a:xfrm>
          <a:off x="0" y="0"/>
          <a:ext cx="0" cy="0"/>
          <a:chOff x="0" y="0"/>
          <a:chExt cx="0" cy="0"/>
        </a:xfrm>
      </p:grpSpPr>
      <p:sp>
        <p:nvSpPr>
          <p:cNvPr id="9"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10"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magenta">
    <p:bg>
      <p:bgPr>
        <a:solidFill>
          <a:schemeClr val="accent3"/>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05367" y="1970615"/>
            <a:ext cx="10981267" cy="1564531"/>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8"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J&amp;J Signature">
    <p:bg>
      <p:bgPr>
        <a:solidFill>
          <a:srgbClr val="F4F4F4">
            <a:alpha val="0"/>
          </a:srgbClr>
        </a:solidFill>
        <a:effectLst/>
      </p:bgPr>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39038898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title, graphic">
    <p:spTree>
      <p:nvGrpSpPr>
        <p:cNvPr id="1" name=""/>
        <p:cNvGrpSpPr/>
        <p:nvPr/>
      </p:nvGrpSpPr>
      <p:grpSpPr>
        <a:xfrm>
          <a:off x="0" y="0"/>
          <a:ext cx="0" cy="0"/>
          <a:chOff x="0" y="0"/>
          <a:chExt cx="0" cy="0"/>
        </a:xfrm>
      </p:grpSpPr>
      <p:sp>
        <p:nvSpPr>
          <p:cNvPr id="2" name="Title 1"/>
          <p:cNvSpPr>
            <a:spLocks noGrp="1"/>
          </p:cNvSpPr>
          <p:nvPr>
            <p:ph type="title"/>
          </p:nvPr>
        </p:nvSpPr>
        <p:spPr>
          <a:xfrm>
            <a:off x="605367" y="378458"/>
            <a:ext cx="10145760" cy="577081"/>
          </a:xfrm>
        </p:spPr>
        <p:txBody>
          <a:bodyPr/>
          <a:lstStyle>
            <a:lvl1pPr>
              <a:defRPr sz="3750">
                <a:solidFill>
                  <a:schemeClr val="tx1"/>
                </a:solidFill>
              </a:defRPr>
            </a:lvl1pPr>
          </a:lstStyle>
          <a:p>
            <a:r>
              <a:rPr lang="en-US"/>
              <a:t>Click to edit Master title style</a:t>
            </a:r>
          </a:p>
        </p:txBody>
      </p:sp>
      <p:sp>
        <p:nvSpPr>
          <p:cNvPr id="7" name="Content Placeholder 11"/>
          <p:cNvSpPr>
            <a:spLocks noGrp="1"/>
          </p:cNvSpPr>
          <p:nvPr>
            <p:ph sz="quarter" idx="15"/>
          </p:nvPr>
        </p:nvSpPr>
        <p:spPr>
          <a:xfrm>
            <a:off x="601601" y="1713178"/>
            <a:ext cx="10985780" cy="4193910"/>
          </a:xfrm>
        </p:spPr>
        <p:txBody>
          <a:bodyPr/>
          <a:lstStyle>
            <a:lvl1pPr marL="0" marR="0" indent="0" algn="ctr" defTabSz="914363" rtl="0" eaLnBrk="1" fontAlgn="base" latinLnBrk="0" hangingPunct="1">
              <a:lnSpc>
                <a:spcPct val="100000"/>
              </a:lnSpc>
              <a:spcBef>
                <a:spcPct val="0"/>
              </a:spcBef>
              <a:spcAft>
                <a:spcPct val="0"/>
              </a:spcAft>
              <a:buClrTx/>
              <a:buSzTx/>
              <a:buFontTx/>
              <a:buNone/>
              <a:tabLst/>
              <a:defRPr sz="2000"/>
            </a:lvl1pPr>
          </a:lstStyle>
          <a:p>
            <a:pPr marL="0" marR="0" lvl="0"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Click to edit Master text styles</a:t>
            </a:r>
          </a:p>
          <a:p>
            <a:pPr marL="0" marR="0" lvl="1"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Second level</a:t>
            </a:r>
          </a:p>
          <a:p>
            <a:pPr marL="0" marR="0" lvl="2"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Third level</a:t>
            </a:r>
          </a:p>
          <a:p>
            <a:pPr marL="0" marR="0" lvl="3"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Fourth level</a:t>
            </a:r>
          </a:p>
          <a:p>
            <a:pPr marL="0" marR="0" lvl="4"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Fifth level</a:t>
            </a:r>
            <a:endParaRPr lang="en-US"/>
          </a:p>
        </p:txBody>
      </p:sp>
      <p:sp>
        <p:nvSpPr>
          <p:cNvPr id="16" name="Text Placeholder 19"/>
          <p:cNvSpPr>
            <a:spLocks noGrp="1"/>
          </p:cNvSpPr>
          <p:nvPr>
            <p:ph type="body" sz="quarter" idx="16" hasCustomPrompt="1"/>
          </p:nvPr>
        </p:nvSpPr>
        <p:spPr>
          <a:xfrm>
            <a:off x="601134" y="6093619"/>
            <a:ext cx="10985500" cy="159263"/>
          </a:xfrm>
        </p:spPr>
        <p:txBody>
          <a:bodyPr anchor="ctr"/>
          <a:lstStyle>
            <a:lvl1pPr marL="0" indent="0">
              <a:buNone/>
              <a:defRPr sz="1000"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Click to add footnote</a:t>
            </a:r>
          </a:p>
        </p:txBody>
      </p:sp>
      <p:sp>
        <p:nvSpPr>
          <p:cNvPr id="9" name="Slide Number Placeholder 5"/>
          <p:cNvSpPr>
            <a:spLocks noGrp="1"/>
          </p:cNvSpPr>
          <p:nvPr>
            <p:ph type="sldNum" sz="quarter" idx="4"/>
          </p:nvPr>
        </p:nvSpPr>
        <p:spPr>
          <a:xfrm>
            <a:off x="11586635" y="6332953"/>
            <a:ext cx="454400" cy="333375"/>
          </a:xfrm>
          <a:prstGeom prst="rect">
            <a:avLst/>
          </a:prstGeom>
        </p:spPr>
        <p:txBody>
          <a:bodyPr vert="horz" lIns="91440" tIns="45720" rIns="91440" bIns="45720" rtlCol="0" anchor="ctr"/>
          <a:lstStyle>
            <a:lvl1pPr algn="r">
              <a:defRPr sz="800">
                <a:solidFill>
                  <a:srgbClr val="FF0000"/>
                </a:solidFill>
              </a:defRPr>
            </a:lvl1pPr>
          </a:lstStyle>
          <a:p>
            <a:fld id="{AD816501-AAE5-214E-B100-00C3DC5F5E3F}" type="slidenum">
              <a:rPr lang="en-US" smtClean="0"/>
              <a:pPr/>
              <a:t>‹#›</a:t>
            </a:fld>
            <a:endParaRPr lang="en-US"/>
          </a:p>
        </p:txBody>
      </p:sp>
      <p:sp>
        <p:nvSpPr>
          <p:cNvPr id="10" name="Text Placeholder 19"/>
          <p:cNvSpPr>
            <a:spLocks noGrp="1"/>
          </p:cNvSpPr>
          <p:nvPr>
            <p:ph type="body" sz="quarter" idx="17" hasCustomPrompt="1"/>
          </p:nvPr>
        </p:nvSpPr>
        <p:spPr>
          <a:xfrm>
            <a:off x="7471833" y="6331368"/>
            <a:ext cx="4114803" cy="334960"/>
          </a:xfrm>
        </p:spPr>
        <p:txBody>
          <a:bodyPr anchor="ctr"/>
          <a:lstStyle>
            <a:lvl1pPr marL="0" indent="0" algn="r">
              <a:buNone/>
              <a:defRPr sz="1000" b="1"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OPTIONAL FUNCTION NAME</a:t>
            </a:r>
          </a:p>
        </p:txBody>
      </p:sp>
    </p:spTree>
    <p:extLst>
      <p:ext uri="{BB962C8B-B14F-4D97-AF65-F5344CB8AC3E}">
        <p14:creationId xmlns:p14="http://schemas.microsoft.com/office/powerpoint/2010/main" val="819138703"/>
      </p:ext>
    </p:extLst>
  </p:cSld>
  <p:clrMapOvr>
    <a:masterClrMapping/>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title gray">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title, sub gray">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9"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title red">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37C8E1B-F248-4942-BD37-363EAF708817}"/>
              </a:ext>
            </a:extLst>
          </p:cNvPr>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title, sub red">
    <p:bg>
      <p:bgPr>
        <a:solidFill>
          <a:schemeClr val="accent1"/>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title blue">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title, sub blue">
    <p:bg>
      <p:bgPr>
        <a:solidFill>
          <a:schemeClr val="accent5"/>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20" name="Rectangle 2"/>
          <p:cNvSpPr>
            <a:spLocks noGrp="1" noChangeArrowheads="1"/>
          </p:cNvSpPr>
          <p:nvPr>
            <p:ph type="body" idx="1"/>
          </p:nvPr>
        </p:nvSpPr>
        <p:spPr bwMode="auto">
          <a:xfrm>
            <a:off x="609600" y="1713179"/>
            <a:ext cx="10972800" cy="4201847"/>
          </a:xfrm>
          <a:prstGeom prst="rect">
            <a:avLst/>
          </a:prstGeom>
          <a:noFill/>
          <a:ln w="12700">
            <a:noFill/>
            <a:miter lim="800000"/>
            <a:headEnd/>
            <a:tailEnd/>
          </a:ln>
        </p:spPr>
        <p:txBody>
          <a:bodyPr vert="horz" wrap="square" lIns="0" tIns="0" rIns="0" bIns="0" numCol="1" anchor="t" anchorCtr="0" compatLnSpc="1">
            <a:prstTxWarp prst="textNoShape">
              <a:avLst/>
            </a:prstTxWarp>
            <a:noAutofit/>
          </a:bodyPr>
          <a:lstStyle/>
          <a:p>
            <a:pPr lvl="0"/>
            <a:r>
              <a:rPr lang="en-US">
                <a:sym typeface="Arial" pitchFamily="-65" charset="0"/>
              </a:rPr>
              <a:t>Edit Master text styles</a:t>
            </a:r>
          </a:p>
          <a:p>
            <a:pPr lvl="1"/>
            <a:r>
              <a:rPr lang="en-US">
                <a:sym typeface="Arial" pitchFamily="-65" charset="0"/>
              </a:rPr>
              <a:t>Second level</a:t>
            </a:r>
          </a:p>
          <a:p>
            <a:pPr lvl="2"/>
            <a:r>
              <a:rPr lang="en-US">
                <a:sym typeface="Arial" pitchFamily="-65" charset="0"/>
              </a:rPr>
              <a:t>Third level</a:t>
            </a:r>
          </a:p>
          <a:p>
            <a:pPr lvl="3"/>
            <a:r>
              <a:rPr lang="en-US">
                <a:sym typeface="Arial" pitchFamily="-65" charset="0"/>
              </a:rPr>
              <a:t>Fourth level</a:t>
            </a:r>
          </a:p>
          <a:p>
            <a:pPr lvl="4"/>
            <a:r>
              <a:rPr lang="en-US">
                <a:sym typeface="Arial" pitchFamily="-65" charset="0"/>
              </a:rPr>
              <a:t>Fifth level</a:t>
            </a:r>
          </a:p>
        </p:txBody>
      </p:sp>
      <p:sp>
        <p:nvSpPr>
          <p:cNvPr id="9219" name="Rectangle 1"/>
          <p:cNvSpPr>
            <a:spLocks noGrp="1" noChangeArrowheads="1"/>
          </p:cNvSpPr>
          <p:nvPr>
            <p:ph type="title"/>
          </p:nvPr>
        </p:nvSpPr>
        <p:spPr bwMode="auto">
          <a:xfrm>
            <a:off x="609599" y="378458"/>
            <a:ext cx="10141527" cy="461665"/>
          </a:xfrm>
          <a:prstGeom prst="rect">
            <a:avLst/>
          </a:prstGeom>
          <a:noFill/>
          <a:ln w="12700">
            <a:noFill/>
            <a:miter lim="800000"/>
            <a:headEnd/>
            <a:tailEnd/>
          </a:ln>
        </p:spPr>
        <p:txBody>
          <a:bodyPr vert="horz" wrap="square" lIns="0" tIns="0" rIns="0" bIns="0" numCol="1" anchor="t" anchorCtr="0" compatLnSpc="1">
            <a:prstTxWarp prst="textNoShape">
              <a:avLst/>
            </a:prstTxWarp>
            <a:spAutoFit/>
          </a:bodyPr>
          <a:lstStyle/>
          <a:p>
            <a:pPr lvl="0"/>
            <a:r>
              <a:rPr lang="en-US">
                <a:sym typeface="Arial" pitchFamily="-65" charset="0"/>
              </a:rPr>
              <a:t>Click to edit Master title style</a:t>
            </a:r>
          </a:p>
        </p:txBody>
      </p:sp>
      <p:sp>
        <p:nvSpPr>
          <p:cNvPr id="7" name="Slide Number Placeholder 5">
            <a:extLst>
              <a:ext uri="{FF2B5EF4-FFF2-40B4-BE49-F238E27FC236}">
                <a16:creationId xmlns:a16="http://schemas.microsoft.com/office/drawing/2014/main" id="{909E739D-BE3C-AA46-B87C-E06818EA436B}"/>
              </a:ext>
            </a:extLst>
          </p:cNvPr>
          <p:cNvSpPr>
            <a:spLocks noGrp="1"/>
          </p:cNvSpPr>
          <p:nvPr>
            <p:ph type="sldNum" sz="quarter" idx="4"/>
          </p:nvPr>
        </p:nvSpPr>
        <p:spPr>
          <a:xfrm>
            <a:off x="11200047" y="6260570"/>
            <a:ext cx="454400" cy="333375"/>
          </a:xfrm>
          <a:prstGeom prst="rect">
            <a:avLst/>
          </a:prstGeom>
        </p:spPr>
        <p:txBody>
          <a:bodyPr vert="horz" lIns="91440" tIns="45720" rIns="91440" bIns="45720" rtlCol="0" anchor="ctr"/>
          <a:lstStyle>
            <a:lvl1pPr algn="r">
              <a:defRPr sz="1000">
                <a:solidFill>
                  <a:schemeClr val="accent1"/>
                </a:solidFill>
                <a:latin typeface="+mn-lt"/>
              </a:defRPr>
            </a:lvl1pPr>
          </a:lstStyle>
          <a:p>
            <a:fld id="{AD816501-AAE5-214E-B100-00C3DC5F5E3F}" type="slidenum">
              <a:rPr lang="en-US" smtClean="0"/>
              <a:pPr/>
              <a:t>‹#›</a:t>
            </a:fld>
            <a:endParaRPr lang="en-US"/>
          </a:p>
        </p:txBody>
      </p:sp>
      <p:pic>
        <p:nvPicPr>
          <p:cNvPr id="11" name="Picture 10">
            <a:extLst>
              <a:ext uri="{FF2B5EF4-FFF2-40B4-BE49-F238E27FC236}">
                <a16:creationId xmlns:a16="http://schemas.microsoft.com/office/drawing/2014/main" id="{638DF62A-62E0-A248-AF73-305B0EB8DEFA}"/>
              </a:ext>
            </a:extLst>
          </p:cNvPr>
          <p:cNvPicPr>
            <a:picLocks noChangeAspect="1"/>
          </p:cNvPicPr>
          <p:nvPr userDrawn="1"/>
        </p:nvPicPr>
        <p:blipFill>
          <a:blip r:embed="rId41"/>
          <a:stretch>
            <a:fillRect/>
          </a:stretch>
        </p:blipFill>
        <p:spPr>
          <a:xfrm>
            <a:off x="537553" y="6175017"/>
            <a:ext cx="2013624" cy="504482"/>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AD8E4ECC-4B02-984B-A55E-5F5CBE5685E5}"/>
              </a:ext>
            </a:extLst>
          </p:cNvPr>
          <p:cNvPicPr>
            <a:picLocks noChangeAspect="1"/>
          </p:cNvPicPr>
          <p:nvPr userDrawn="1"/>
        </p:nvPicPr>
        <p:blipFill rotWithShape="1">
          <a:blip r:embed="rId42"/>
          <a:srcRect r="22682"/>
          <a:stretch/>
        </p:blipFill>
        <p:spPr>
          <a:xfrm>
            <a:off x="2622297" y="6164857"/>
            <a:ext cx="3016503" cy="696005"/>
          </a:xfrm>
          <a:prstGeom prst="rect">
            <a:avLst/>
          </a:prstGeom>
        </p:spPr>
      </p:pic>
    </p:spTree>
    <p:custDataLst>
      <p:tags r:id="rId40"/>
    </p:custDataLst>
  </p:cSld>
  <p:clrMap bg1="lt1" tx1="dk1" bg2="lt2" tx2="dk2" accent1="accent1" accent2="accent2" accent3="accent3" accent4="accent4" accent5="accent5" accent6="accent6" hlink="hlink" folHlink="folHlink"/>
  <p:sldLayoutIdLst>
    <p:sldLayoutId id="2147483669" r:id="rId1"/>
    <p:sldLayoutId id="2147483700" r:id="rId2"/>
    <p:sldLayoutId id="2147483704" r:id="rId3"/>
    <p:sldLayoutId id="2147483686" r:id="rId4"/>
    <p:sldLayoutId id="2147483684" r:id="rId5"/>
    <p:sldLayoutId id="2147483693" r:id="rId6"/>
    <p:sldLayoutId id="2147483694" r:id="rId7"/>
    <p:sldLayoutId id="2147483695" r:id="rId8"/>
    <p:sldLayoutId id="2147483690" r:id="rId9"/>
    <p:sldLayoutId id="2147483696" r:id="rId10"/>
    <p:sldLayoutId id="2147483692" r:id="rId11"/>
    <p:sldLayoutId id="2147483711" r:id="rId12"/>
    <p:sldLayoutId id="2147483663" r:id="rId13"/>
    <p:sldLayoutId id="2147483666" r:id="rId14"/>
    <p:sldLayoutId id="2147483706" r:id="rId15"/>
    <p:sldLayoutId id="2147483688" r:id="rId16"/>
    <p:sldLayoutId id="2147483665" r:id="rId17"/>
    <p:sldLayoutId id="2147483670" r:id="rId18"/>
    <p:sldLayoutId id="2147483680" r:id="rId19"/>
    <p:sldLayoutId id="2147483671" r:id="rId20"/>
    <p:sldLayoutId id="2147483672" r:id="rId21"/>
    <p:sldLayoutId id="2147483675" r:id="rId22"/>
    <p:sldLayoutId id="2147483705" r:id="rId23"/>
    <p:sldLayoutId id="2147483673" r:id="rId24"/>
    <p:sldLayoutId id="2147483674" r:id="rId25"/>
    <p:sldLayoutId id="2147483708" r:id="rId26"/>
    <p:sldLayoutId id="2147483685" r:id="rId27"/>
    <p:sldLayoutId id="2147483707" r:id="rId28"/>
    <p:sldLayoutId id="2147483702" r:id="rId29"/>
    <p:sldLayoutId id="2147483703" r:id="rId30"/>
    <p:sldLayoutId id="2147483667" r:id="rId31"/>
    <p:sldLayoutId id="2147483677" r:id="rId32"/>
    <p:sldLayoutId id="2147483676" r:id="rId33"/>
    <p:sldLayoutId id="2147483699" r:id="rId34"/>
    <p:sldLayoutId id="2147483697" r:id="rId35"/>
    <p:sldLayoutId id="2147483698" r:id="rId36"/>
    <p:sldLayoutId id="2147483678" r:id="rId37"/>
    <p:sldLayoutId id="2147483712" r:id="rId38"/>
  </p:sldLayoutIdLst>
  <p:transition>
    <p:fade/>
  </p:transition>
  <p:hf hdr="0" ftr="0" dt="0"/>
  <p:txStyles>
    <p:titleStyle>
      <a:lvl1pPr algn="l" rtl="0" eaLnBrk="1" fontAlgn="base" hangingPunct="1">
        <a:lnSpc>
          <a:spcPct val="100000"/>
        </a:lnSpc>
        <a:spcBef>
          <a:spcPct val="0"/>
        </a:spcBef>
        <a:spcAft>
          <a:spcPct val="0"/>
        </a:spcAft>
        <a:defRPr sz="3000" b="1" baseline="0">
          <a:solidFill>
            <a:schemeClr val="tx1"/>
          </a:solidFill>
          <a:latin typeface="+mj-lt"/>
          <a:ea typeface="Arial Unicode MS" pitchFamily="-65" charset="0"/>
          <a:cs typeface="Arial Unicode MS" pitchFamily="-65" charset="0"/>
          <a:sym typeface="Arial" pitchFamily="-65" charset="0"/>
        </a:defRPr>
      </a:lvl1pPr>
      <a:lvl2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2pPr>
      <a:lvl3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3pPr>
      <a:lvl4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4pPr>
      <a:lvl5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5pPr>
      <a:lvl6pPr marL="288036"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6pPr>
      <a:lvl7pPr marL="576072"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7pPr>
      <a:lvl8pPr marL="864108"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8pPr>
      <a:lvl9pPr marL="1152144"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9pPr>
    </p:titleStyle>
    <p:body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p:bodyStyle>
    <p:otherStyle>
      <a:defPPr>
        <a:defRPr lang="en-US"/>
      </a:defPPr>
      <a:lvl1pPr marL="0" algn="l" defTabSz="288036" rtl="0" eaLnBrk="1" latinLnBrk="0" hangingPunct="1">
        <a:defRPr sz="1100" kern="1200">
          <a:solidFill>
            <a:schemeClr val="tx1"/>
          </a:solidFill>
          <a:latin typeface="+mn-lt"/>
          <a:ea typeface="+mn-ea"/>
          <a:cs typeface="+mn-cs"/>
        </a:defRPr>
      </a:lvl1pPr>
      <a:lvl2pPr marL="288036" algn="l" defTabSz="288036" rtl="0" eaLnBrk="1" latinLnBrk="0" hangingPunct="1">
        <a:defRPr sz="1100" kern="1200">
          <a:solidFill>
            <a:schemeClr val="tx1"/>
          </a:solidFill>
          <a:latin typeface="+mn-lt"/>
          <a:ea typeface="+mn-ea"/>
          <a:cs typeface="+mn-cs"/>
        </a:defRPr>
      </a:lvl2pPr>
      <a:lvl3pPr marL="576072" algn="l" defTabSz="288036" rtl="0" eaLnBrk="1" latinLnBrk="0" hangingPunct="1">
        <a:defRPr sz="1100" kern="1200">
          <a:solidFill>
            <a:schemeClr val="tx1"/>
          </a:solidFill>
          <a:latin typeface="+mn-lt"/>
          <a:ea typeface="+mn-ea"/>
          <a:cs typeface="+mn-cs"/>
        </a:defRPr>
      </a:lvl3pPr>
      <a:lvl4pPr marL="864108" algn="l" defTabSz="288036" rtl="0" eaLnBrk="1" latinLnBrk="0" hangingPunct="1">
        <a:defRPr sz="1100" kern="1200">
          <a:solidFill>
            <a:schemeClr val="tx1"/>
          </a:solidFill>
          <a:latin typeface="+mn-lt"/>
          <a:ea typeface="+mn-ea"/>
          <a:cs typeface="+mn-cs"/>
        </a:defRPr>
      </a:lvl4pPr>
      <a:lvl5pPr marL="1152144" algn="l" defTabSz="288036" rtl="0" eaLnBrk="1" latinLnBrk="0" hangingPunct="1">
        <a:defRPr sz="1100" kern="1200">
          <a:solidFill>
            <a:schemeClr val="tx1"/>
          </a:solidFill>
          <a:latin typeface="+mn-lt"/>
          <a:ea typeface="+mn-ea"/>
          <a:cs typeface="+mn-cs"/>
        </a:defRPr>
      </a:lvl5pPr>
      <a:lvl6pPr marL="1440180" algn="l" defTabSz="288036" rtl="0" eaLnBrk="1" latinLnBrk="0" hangingPunct="1">
        <a:defRPr sz="1100" kern="1200">
          <a:solidFill>
            <a:schemeClr val="tx1"/>
          </a:solidFill>
          <a:latin typeface="+mn-lt"/>
          <a:ea typeface="+mn-ea"/>
          <a:cs typeface="+mn-cs"/>
        </a:defRPr>
      </a:lvl6pPr>
      <a:lvl7pPr marL="1728216" algn="l" defTabSz="288036" rtl="0" eaLnBrk="1" latinLnBrk="0" hangingPunct="1">
        <a:defRPr sz="1100" kern="1200">
          <a:solidFill>
            <a:schemeClr val="tx1"/>
          </a:solidFill>
          <a:latin typeface="+mn-lt"/>
          <a:ea typeface="+mn-ea"/>
          <a:cs typeface="+mn-cs"/>
        </a:defRPr>
      </a:lvl7pPr>
      <a:lvl8pPr marL="2016252" algn="l" defTabSz="288036" rtl="0" eaLnBrk="1" latinLnBrk="0" hangingPunct="1">
        <a:defRPr sz="1100" kern="1200">
          <a:solidFill>
            <a:schemeClr val="tx1"/>
          </a:solidFill>
          <a:latin typeface="+mn-lt"/>
          <a:ea typeface="+mn-ea"/>
          <a:cs typeface="+mn-cs"/>
        </a:defRPr>
      </a:lvl8pPr>
      <a:lvl9pPr marL="2304288" algn="l" defTabSz="288036" rtl="0" eaLnBrk="1" latinLnBrk="0" hangingPunct="1">
        <a:defRPr sz="11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26" userDrawn="1">
          <p15:clr>
            <a:srgbClr val="F26B43"/>
          </p15:clr>
        </p15:guide>
        <p15:guide id="2" pos="3840" userDrawn="1">
          <p15:clr>
            <a:srgbClr val="F26B43"/>
          </p15:clr>
        </p15:guide>
        <p15:guide id="3" orient="horz" pos="3879" userDrawn="1">
          <p15:clr>
            <a:srgbClr val="F26B43"/>
          </p15:clr>
        </p15:guide>
        <p15:guide id="4" orient="horz" pos="3954" userDrawn="1">
          <p15:clr>
            <a:srgbClr val="F26B43"/>
          </p15:clr>
        </p15:guide>
        <p15:guide id="5" orient="horz" pos="4044" userDrawn="1">
          <p15:clr>
            <a:srgbClr val="F26B43"/>
          </p15:clr>
        </p15:guide>
        <p15:guide id="6" pos="384" userDrawn="1">
          <p15:clr>
            <a:srgbClr val="F26B43"/>
          </p15:clr>
        </p15:guide>
        <p15:guide id="7" pos="729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6.xml"/><Relationship Id="rId1" Type="http://schemas.openxmlformats.org/officeDocument/2006/relationships/tags" Target="../tags/tag40.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4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4.xml"/><Relationship Id="rId1" Type="http://schemas.openxmlformats.org/officeDocument/2006/relationships/tags" Target="../tags/tag4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5367" y="829277"/>
            <a:ext cx="10981267" cy="3847207"/>
          </a:xfrm>
        </p:spPr>
        <p:txBody>
          <a:bodyPr/>
          <a:lstStyle/>
          <a:p>
            <a:r>
              <a:rPr lang="en-US" dirty="0"/>
              <a:t>“. . . nursing — is expected to see demand rise at least 5% across the country over the next five years, while an estimated 900,000 nurses will leave the profession”</a:t>
            </a:r>
          </a:p>
        </p:txBody>
      </p:sp>
      <p:sp>
        <p:nvSpPr>
          <p:cNvPr id="3" name="Text Placeholder 2"/>
          <p:cNvSpPr>
            <a:spLocks noGrp="1"/>
          </p:cNvSpPr>
          <p:nvPr>
            <p:ph type="body" sz="quarter" idx="10"/>
          </p:nvPr>
        </p:nvSpPr>
        <p:spPr/>
        <p:txBody>
          <a:bodyPr/>
          <a:lstStyle/>
          <a:p>
            <a:r>
              <a:rPr lang="en-US" dirty="0"/>
              <a:t>– Healthcare Dive</a:t>
            </a:r>
          </a:p>
        </p:txBody>
      </p:sp>
    </p:spTree>
    <p:custDataLst>
      <p:tags r:id="rId1"/>
    </p:custDataLst>
    <p:extLst>
      <p:ext uri="{BB962C8B-B14F-4D97-AF65-F5344CB8AC3E}">
        <p14:creationId xmlns:p14="http://schemas.microsoft.com/office/powerpoint/2010/main" val="169065383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accent1"/>
                </a:solidFill>
              </a:rPr>
              <a:t>Technology-Assisted Establishment of a “Reverse Pipeline” Nursing Model</a:t>
            </a:r>
          </a:p>
        </p:txBody>
      </p:sp>
      <p:sp>
        <p:nvSpPr>
          <p:cNvPr id="4" name="Text Placeholder 3"/>
          <p:cNvSpPr>
            <a:spLocks noGrp="1"/>
          </p:cNvSpPr>
          <p:nvPr>
            <p:ph type="body" sz="quarter" idx="10"/>
          </p:nvPr>
        </p:nvSpPr>
        <p:spPr>
          <a:xfrm>
            <a:off x="605367" y="3909431"/>
            <a:ext cx="10981267" cy="2005594"/>
          </a:xfrm>
        </p:spPr>
        <p:txBody>
          <a:bodyPr/>
          <a:lstStyle/>
          <a:p>
            <a:pPr algn="ctr"/>
            <a:r>
              <a:rPr lang="en-US" dirty="0">
                <a:ea typeface="Arial Unicode MS"/>
                <a:cs typeface="Arial Unicode MS"/>
              </a:rPr>
              <a:t>November 6, 2021</a:t>
            </a:r>
          </a:p>
          <a:p>
            <a:pPr algn="ctr"/>
            <a:endParaRPr lang="en-US" dirty="0"/>
          </a:p>
          <a:p>
            <a:pPr algn="ctr"/>
            <a:r>
              <a:rPr lang="en-US" sz="2000" dirty="0">
                <a:ea typeface="Arial Unicode MS"/>
                <a:cs typeface="Arial Unicode MS"/>
              </a:rPr>
              <a:t>Team Members: </a:t>
            </a:r>
            <a:endParaRPr lang="en-US" sz="2000" dirty="0"/>
          </a:p>
          <a:p>
            <a:pPr algn="ctr"/>
            <a:r>
              <a:rPr lang="en-US" sz="2000" dirty="0">
                <a:ea typeface="Arial Unicode MS"/>
                <a:cs typeface="Arial Unicode MS"/>
              </a:rPr>
              <a:t>Bet Key Wong, Javier Alvarado, Jessica Smith-Amara, Martin Cisneros</a:t>
            </a:r>
            <a:endParaRPr lang="en-US" sz="2000" dirty="0"/>
          </a:p>
        </p:txBody>
      </p:sp>
    </p:spTree>
    <p:custDataLst>
      <p:tags r:id="rId1"/>
    </p:custDataLst>
    <p:extLst>
      <p:ext uri="{BB962C8B-B14F-4D97-AF65-F5344CB8AC3E}">
        <p14:creationId xmlns:p14="http://schemas.microsoft.com/office/powerpoint/2010/main" val="7300986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Manometer beer equipment">
            <a:extLst>
              <a:ext uri="{FF2B5EF4-FFF2-40B4-BE49-F238E27FC236}">
                <a16:creationId xmlns:a16="http://schemas.microsoft.com/office/drawing/2014/main" id="{02A38B22-3D1C-4BA8-8CDD-63A3514EDAA5}"/>
              </a:ext>
            </a:extLst>
          </p:cNvPr>
          <p:cNvPicPr>
            <a:picLocks noGrp="1" noChangeAspect="1"/>
          </p:cNvPicPr>
          <p:nvPr>
            <p:ph type="pic" sz="quarter" idx="13"/>
          </p:nvPr>
        </p:nvPicPr>
        <p:blipFill rotWithShape="1">
          <a:blip r:embed="rId3"/>
          <a:srcRect t="7553" b="7553"/>
          <a:stretch/>
        </p:blipFill>
        <p:spPr/>
      </p:pic>
      <p:sp>
        <p:nvSpPr>
          <p:cNvPr id="5" name="Slide Number Placeholder 4">
            <a:extLst>
              <a:ext uri="{FF2B5EF4-FFF2-40B4-BE49-F238E27FC236}">
                <a16:creationId xmlns:a16="http://schemas.microsoft.com/office/drawing/2014/main" id="{3662CBFA-405D-438C-9226-88476F1F4265}"/>
              </a:ext>
            </a:extLst>
          </p:cNvPr>
          <p:cNvSpPr>
            <a:spLocks noGrp="1"/>
          </p:cNvSpPr>
          <p:nvPr>
            <p:ph type="sldNum" sz="quarter" idx="14"/>
          </p:nvPr>
        </p:nvSpPr>
        <p:spPr/>
        <p:txBody>
          <a:bodyPr/>
          <a:lstStyle/>
          <a:p>
            <a:fld id="{AD816501-AAE5-214E-B100-00C3DC5F5E3F}" type="slidenum">
              <a:rPr lang="en-US" smtClean="0"/>
              <a:pPr/>
              <a:t>3</a:t>
            </a:fld>
            <a:endParaRPr lang="en-US"/>
          </a:p>
        </p:txBody>
      </p:sp>
      <p:sp>
        <p:nvSpPr>
          <p:cNvPr id="9" name="Text Placeholder 8">
            <a:extLst>
              <a:ext uri="{FF2B5EF4-FFF2-40B4-BE49-F238E27FC236}">
                <a16:creationId xmlns:a16="http://schemas.microsoft.com/office/drawing/2014/main" id="{FB1C8DC7-B9AE-412E-B256-E6619B2AE464}"/>
              </a:ext>
            </a:extLst>
          </p:cNvPr>
          <p:cNvSpPr>
            <a:spLocks noGrp="1"/>
          </p:cNvSpPr>
          <p:nvPr>
            <p:ph type="body" sz="quarter" idx="10"/>
          </p:nvPr>
        </p:nvSpPr>
        <p:spPr>
          <a:xfrm>
            <a:off x="1156669" y="319706"/>
            <a:ext cx="4459928" cy="4522469"/>
          </a:xfrm>
        </p:spPr>
        <p:txBody>
          <a:bodyPr/>
          <a:lstStyle/>
          <a:p>
            <a:pPr algn="ctr"/>
            <a:r>
              <a:rPr lang="en-US" sz="3600" dirty="0">
                <a:solidFill>
                  <a:schemeClr val="bg2"/>
                </a:solidFill>
                <a:ea typeface="Arial Unicode MS"/>
                <a:cs typeface="Arial"/>
              </a:rPr>
              <a:t>No current nursing model exists that brings back retired nurses and those away from bedside to return to flexible and compensated work.</a:t>
            </a:r>
            <a:endParaRPr lang="en-US" sz="3600" dirty="0">
              <a:solidFill>
                <a:schemeClr val="bg2"/>
              </a:solidFill>
              <a:ea typeface="+mn-lt"/>
              <a:cs typeface="+mn-lt"/>
            </a:endParaRPr>
          </a:p>
          <a:p>
            <a:endParaRPr lang="en-US" sz="3600" dirty="0">
              <a:solidFill>
                <a:schemeClr val="bg2"/>
              </a:solidFill>
            </a:endParaRPr>
          </a:p>
        </p:txBody>
      </p:sp>
    </p:spTree>
    <p:extLst>
      <p:ext uri="{BB962C8B-B14F-4D97-AF65-F5344CB8AC3E}">
        <p14:creationId xmlns:p14="http://schemas.microsoft.com/office/powerpoint/2010/main" val="391322629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15"/>
          <p:cNvGraphicFramePr>
            <a:graphicFrameLocks noGrp="1"/>
          </p:cNvGraphicFramePr>
          <p:nvPr>
            <p:ph sz="quarter" idx="4294967295"/>
            <p:extLst>
              <p:ext uri="{D42A27DB-BD31-4B8C-83A1-F6EECF244321}">
                <p14:modId xmlns:p14="http://schemas.microsoft.com/office/powerpoint/2010/main" val="415985210"/>
              </p:ext>
            </p:extLst>
          </p:nvPr>
        </p:nvGraphicFramePr>
        <p:xfrm>
          <a:off x="536713" y="840122"/>
          <a:ext cx="10808402" cy="5904240"/>
        </p:xfrm>
        <a:graphic>
          <a:graphicData uri="http://schemas.openxmlformats.org/drawingml/2006/table">
            <a:tbl>
              <a:tblPr firstRow="1" bandRow="1">
                <a:tableStyleId>{00A15C55-8517-42AA-B614-E9B94910E393}</a:tableStyleId>
              </a:tblPr>
              <a:tblGrid>
                <a:gridCol w="3340855">
                  <a:extLst>
                    <a:ext uri="{9D8B030D-6E8A-4147-A177-3AD203B41FA5}">
                      <a16:colId xmlns:a16="http://schemas.microsoft.com/office/drawing/2014/main" val="20000"/>
                    </a:ext>
                  </a:extLst>
                </a:gridCol>
                <a:gridCol w="1909804">
                  <a:extLst>
                    <a:ext uri="{9D8B030D-6E8A-4147-A177-3AD203B41FA5}">
                      <a16:colId xmlns:a16="http://schemas.microsoft.com/office/drawing/2014/main" val="20001"/>
                    </a:ext>
                  </a:extLst>
                </a:gridCol>
                <a:gridCol w="1899074">
                  <a:extLst>
                    <a:ext uri="{9D8B030D-6E8A-4147-A177-3AD203B41FA5}">
                      <a16:colId xmlns:a16="http://schemas.microsoft.com/office/drawing/2014/main" val="20002"/>
                    </a:ext>
                  </a:extLst>
                </a:gridCol>
                <a:gridCol w="1920534">
                  <a:extLst>
                    <a:ext uri="{9D8B030D-6E8A-4147-A177-3AD203B41FA5}">
                      <a16:colId xmlns:a16="http://schemas.microsoft.com/office/drawing/2014/main" val="4291804976"/>
                    </a:ext>
                  </a:extLst>
                </a:gridCol>
                <a:gridCol w="1738135">
                  <a:extLst>
                    <a:ext uri="{9D8B030D-6E8A-4147-A177-3AD203B41FA5}">
                      <a16:colId xmlns:a16="http://schemas.microsoft.com/office/drawing/2014/main" val="467818001"/>
                    </a:ext>
                  </a:extLst>
                </a:gridCol>
              </a:tblGrid>
              <a:tr h="586104">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1" u="none" strike="noStrike" cap="none" normalizeH="0" baseline="0" dirty="0">
                          <a:ln>
                            <a:noFill/>
                          </a:ln>
                          <a:solidFill>
                            <a:schemeClr val="tx1"/>
                          </a:solidFill>
                          <a:effectLst/>
                        </a:rPr>
                        <a:t>Drivers in Returning to Clinical Care</a:t>
                      </a:r>
                      <a:endParaRPr kumimoji="0" lang="en-US" sz="1600" b="1" i="0" u="none" strike="noStrike" cap="none" normalizeH="0" baseline="0" dirty="0">
                        <a:ln>
                          <a:noFill/>
                        </a:ln>
                        <a:solidFill>
                          <a:schemeClr val="tx1"/>
                        </a:solidFill>
                        <a:effectLst/>
                        <a:latin typeface="Arial" panose="020B0604020202020204" pitchFamily="34" charset="0"/>
                        <a:ea typeface="MS PGothic" pitchFamily="34" charset="-128"/>
                      </a:endParaRPr>
                    </a:p>
                  </a:txBody>
                  <a:tcPr anchor="ctr">
                    <a:solidFill>
                      <a:schemeClr val="bg1"/>
                    </a:solidFill>
                  </a:tcPr>
                </a:tc>
                <a:tc>
                  <a:txBody>
                    <a:bodyPr/>
                    <a:lstStyle/>
                    <a:p>
                      <a:pPr marL="0" marR="0" lvl="0" indent="0" algn="ctr" defTabSz="288036" rtl="0" eaLnBrk="1" fontAlgn="auto" latinLnBrk="0" hangingPunct="1">
                        <a:lnSpc>
                          <a:spcPct val="100000"/>
                        </a:lnSpc>
                        <a:spcBef>
                          <a:spcPts val="0"/>
                        </a:spcBef>
                        <a:spcAft>
                          <a:spcPts val="0"/>
                        </a:spcAft>
                        <a:buClrTx/>
                        <a:buSzTx/>
                        <a:buFontTx/>
                        <a:buNone/>
                        <a:tabLst/>
                        <a:defRPr/>
                      </a:pPr>
                      <a:r>
                        <a:rPr kumimoji="0" lang="en-US" sz="1600" b="1" u="none" strike="noStrike" cap="none" normalizeH="0" baseline="0" dirty="0">
                          <a:ln>
                            <a:noFill/>
                          </a:ln>
                          <a:solidFill>
                            <a:schemeClr val="tx1"/>
                          </a:solidFill>
                          <a:effectLst/>
                        </a:rPr>
                        <a:t>New Nurse Model (Gig App)</a:t>
                      </a:r>
                      <a:endParaRPr kumimoji="0" lang="en-US" sz="1600" b="1" i="0" u="none" strike="noStrike" cap="none" normalizeH="0" baseline="0" dirty="0">
                        <a:ln>
                          <a:noFill/>
                        </a:ln>
                        <a:solidFill>
                          <a:schemeClr val="tx1"/>
                        </a:solidFill>
                        <a:effectLst/>
                        <a:latin typeface="Arial" panose="020B0604020202020204" pitchFamily="34" charset="0"/>
                        <a:ea typeface="MS PGothic" pitchFamily="34" charset="-128"/>
                      </a:endParaRPr>
                    </a:p>
                  </a:txBody>
                  <a:tcPr anchor="ctr">
                    <a:solidFill>
                      <a:schemeClr val="bg1"/>
                    </a:solidFill>
                  </a:tcPr>
                </a:tc>
                <a:tc>
                  <a:txBody>
                    <a:bodyPr/>
                    <a:lstStyle/>
                    <a:p>
                      <a:pPr marL="0" marR="0" lvl="0" indent="0" algn="ctr" defTabSz="288036" rtl="0" eaLnBrk="1" fontAlgn="auto" latinLnBrk="0" hangingPunct="1">
                        <a:lnSpc>
                          <a:spcPct val="100000"/>
                        </a:lnSpc>
                        <a:spcBef>
                          <a:spcPts val="0"/>
                        </a:spcBef>
                        <a:spcAft>
                          <a:spcPts val="0"/>
                        </a:spcAft>
                        <a:buClrTx/>
                        <a:buSzTx/>
                        <a:buFontTx/>
                        <a:buNone/>
                        <a:tabLst/>
                        <a:defRPr/>
                      </a:pPr>
                      <a:r>
                        <a:rPr kumimoji="0" lang="en-US" sz="1600" b="1" u="none" strike="noStrike" cap="none" normalizeH="0" baseline="0" dirty="0">
                          <a:ln>
                            <a:noFill/>
                          </a:ln>
                          <a:solidFill>
                            <a:schemeClr val="tx1"/>
                          </a:solidFill>
                          <a:effectLst/>
                        </a:rPr>
                        <a:t>Casual or Per Diem Nurse</a:t>
                      </a:r>
                      <a:endParaRPr kumimoji="0" lang="en-US" sz="1600" b="1" i="0" u="none" strike="noStrike" cap="none" normalizeH="0" baseline="0" dirty="0">
                        <a:ln>
                          <a:noFill/>
                        </a:ln>
                        <a:solidFill>
                          <a:schemeClr val="tx1"/>
                        </a:solidFill>
                        <a:effectLst/>
                        <a:latin typeface="Arial" panose="020B0604020202020204" pitchFamily="34" charset="0"/>
                        <a:ea typeface="MS PGothic" pitchFamily="34" charset="-128"/>
                      </a:endParaRPr>
                    </a:p>
                  </a:txBody>
                  <a:tcPr anchor="ctr">
                    <a:solidFill>
                      <a:schemeClr val="bg1"/>
                    </a:solidFill>
                  </a:tcPr>
                </a:tc>
                <a:tc>
                  <a:txBody>
                    <a:bodyPr/>
                    <a:lstStyle/>
                    <a:p>
                      <a:pPr marL="0" marR="0" lvl="0" indent="0" algn="ctr" defTabSz="288036" rtl="0" eaLnBrk="1" fontAlgn="auto" latinLnBrk="0" hangingPunct="1">
                        <a:lnSpc>
                          <a:spcPct val="100000"/>
                        </a:lnSpc>
                        <a:spcBef>
                          <a:spcPts val="0"/>
                        </a:spcBef>
                        <a:spcAft>
                          <a:spcPts val="0"/>
                        </a:spcAft>
                        <a:buClrTx/>
                        <a:buSzTx/>
                        <a:buFontTx/>
                        <a:buNone/>
                        <a:tabLst/>
                        <a:defRPr/>
                      </a:pPr>
                      <a:r>
                        <a:rPr kumimoji="0" lang="en-US" sz="1600" b="1" u="none" strike="noStrike" cap="none" normalizeH="0" baseline="0" dirty="0">
                          <a:ln>
                            <a:noFill/>
                          </a:ln>
                          <a:solidFill>
                            <a:schemeClr val="tx1"/>
                          </a:solidFill>
                          <a:effectLst/>
                        </a:rPr>
                        <a:t>Moonlighting</a:t>
                      </a:r>
                      <a:endParaRPr kumimoji="0" lang="en-US" sz="1600" b="1" i="0" u="none" strike="noStrike" cap="none" normalizeH="0" baseline="0" dirty="0">
                        <a:ln>
                          <a:noFill/>
                        </a:ln>
                        <a:solidFill>
                          <a:schemeClr val="tx1"/>
                        </a:solidFill>
                        <a:effectLst/>
                        <a:latin typeface="Arial" panose="020B0604020202020204" pitchFamily="34" charset="0"/>
                        <a:ea typeface="MS PGothic" pitchFamily="34" charset="-128"/>
                      </a:endParaRPr>
                    </a:p>
                  </a:txBody>
                  <a:tcPr anchor="ctr">
                    <a:solidFill>
                      <a:schemeClr val="bg1"/>
                    </a:solidFill>
                  </a:tcPr>
                </a:tc>
                <a:tc>
                  <a:txBody>
                    <a:bodyPr/>
                    <a:lstStyle/>
                    <a:p>
                      <a:pPr marL="0" marR="0" lvl="0" indent="0" algn="ctr" defTabSz="288036" rtl="0" eaLnBrk="1" fontAlgn="auto" latinLnBrk="0" hangingPunct="1">
                        <a:lnSpc>
                          <a:spcPct val="100000"/>
                        </a:lnSpc>
                        <a:spcBef>
                          <a:spcPts val="0"/>
                        </a:spcBef>
                        <a:spcAft>
                          <a:spcPts val="0"/>
                        </a:spcAft>
                        <a:buClrTx/>
                        <a:buSzTx/>
                        <a:buFontTx/>
                        <a:buNone/>
                        <a:tabLst/>
                        <a:defRPr/>
                      </a:pPr>
                      <a:r>
                        <a:rPr kumimoji="0" lang="en-US" sz="1600" b="1" u="none" strike="noStrike" cap="none" normalizeH="0" baseline="0" dirty="0">
                          <a:ln>
                            <a:noFill/>
                          </a:ln>
                          <a:solidFill>
                            <a:schemeClr val="tx1"/>
                          </a:solidFill>
                          <a:effectLst/>
                        </a:rPr>
                        <a:t>Travel Nursing Contracts</a:t>
                      </a:r>
                      <a:endParaRPr kumimoji="0" lang="en-US" sz="1600" b="1" i="0" u="none" strike="noStrike" cap="none" normalizeH="0" baseline="0" dirty="0">
                        <a:ln>
                          <a:noFill/>
                        </a:ln>
                        <a:solidFill>
                          <a:schemeClr val="tx1"/>
                        </a:solidFill>
                        <a:effectLst/>
                        <a:latin typeface="Arial" panose="020B0604020202020204" pitchFamily="34" charset="0"/>
                        <a:ea typeface="MS PGothic" pitchFamily="34" charset="-128"/>
                      </a:endParaRPr>
                    </a:p>
                  </a:txBody>
                  <a:tcPr anchor="ctr">
                    <a:solidFill>
                      <a:schemeClr val="bg1"/>
                    </a:solidFill>
                  </a:tcPr>
                </a:tc>
                <a:extLst>
                  <a:ext uri="{0D108BD9-81ED-4DB2-BD59-A6C34878D82A}">
                    <a16:rowId xmlns:a16="http://schemas.microsoft.com/office/drawing/2014/main" val="10000"/>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NOT require full shifts or NOT require night shifts</a:t>
                      </a:r>
                    </a:p>
                  </a:txBody>
                  <a:tcPr marL="114300" marR="53114" marT="34962" marB="34962" anchor="ctr" horzOverflow="overflow">
                    <a:solidFill>
                      <a:schemeClr val="accent2">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20000"/>
                        <a:lumOff val="80000"/>
                      </a:schemeClr>
                    </a:solidFill>
                  </a:tcPr>
                </a:tc>
                <a:extLst>
                  <a:ext uri="{0D108BD9-81ED-4DB2-BD59-A6C34878D82A}">
                    <a16:rowId xmlns:a16="http://schemas.microsoft.com/office/drawing/2014/main" val="10002"/>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Ability to negotiate compensation</a:t>
                      </a:r>
                    </a:p>
                  </a:txBody>
                  <a:tcPr marL="114300" marR="53114" marT="34962" marB="34962" anchor="ctr" horzOverflow="overflow">
                    <a:solidFill>
                      <a:schemeClr val="accent2">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40000"/>
                        <a:lumOff val="60000"/>
                      </a:schemeClr>
                    </a:solidFill>
                  </a:tcPr>
                </a:tc>
                <a:extLst>
                  <a:ext uri="{0D108BD9-81ED-4DB2-BD59-A6C34878D82A}">
                    <a16:rowId xmlns:a16="http://schemas.microsoft.com/office/drawing/2014/main" val="10004"/>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NOT require certain hours worked per timeframe</a:t>
                      </a:r>
                    </a:p>
                  </a:txBody>
                  <a:tcPr marL="114300" marR="53114" marT="34962" marB="34962" anchor="ctr" horzOverflow="overflow">
                    <a:solidFill>
                      <a:schemeClr val="accent2">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20000"/>
                        <a:lumOff val="8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20000"/>
                        <a:lumOff val="80000"/>
                      </a:schemeClr>
                    </a:solidFill>
                  </a:tcPr>
                </a:tc>
                <a:extLst>
                  <a:ext uri="{0D108BD9-81ED-4DB2-BD59-A6C34878D82A}">
                    <a16:rowId xmlns:a16="http://schemas.microsoft.com/office/drawing/2014/main" val="10005"/>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Compatible with full time non-nursing or M-F position</a:t>
                      </a:r>
                    </a:p>
                  </a:txBody>
                  <a:tcPr marL="114300" marR="53114" marT="34962" marB="34962" anchor="ctr" horzOverflow="overflow">
                    <a:solidFill>
                      <a:schemeClr val="accent2">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solidFill>
                      <a:schemeClr val="accent2">
                        <a:lumMod val="40000"/>
                        <a:lumOff val="60000"/>
                      </a:schemeClr>
                    </a:solidFill>
                  </a:tcPr>
                </a:tc>
                <a:extLst>
                  <a:ext uri="{0D108BD9-81ED-4DB2-BD59-A6C34878D82A}">
                    <a16:rowId xmlns:a16="http://schemas.microsoft.com/office/drawing/2014/main" val="3552137283"/>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Fills the RN staffing gap/ improves nurse burnout</a:t>
                      </a:r>
                    </a:p>
                  </a:txBody>
                  <a:tcPr marL="114300"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tc>
                <a:extLst>
                  <a:ext uri="{0D108BD9-81ED-4DB2-BD59-A6C34878D82A}">
                    <a16:rowId xmlns:a16="http://schemas.microsoft.com/office/drawing/2014/main" val="2245867675"/>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Patient needs met by improved staffing/ completion nursing services</a:t>
                      </a:r>
                    </a:p>
                  </a:txBody>
                  <a:tcPr marL="114300"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53114" marR="53114" marT="34962" marB="34962" anchor="ctr" horzOverflow="overflow"/>
                </a:tc>
                <a:extLst>
                  <a:ext uri="{0D108BD9-81ED-4DB2-BD59-A6C34878D82A}">
                    <a16:rowId xmlns:a16="http://schemas.microsoft.com/office/drawing/2014/main" val="1186615768"/>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u="none" strike="noStrike" cap="none" normalizeH="0" baseline="0" dirty="0">
                          <a:ln>
                            <a:noFill/>
                          </a:ln>
                          <a:effectLst/>
                        </a:rPr>
                        <a:t>Overall Assessment</a:t>
                      </a:r>
                      <a:endPar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endParaRPr>
                    </a:p>
                  </a:txBody>
                  <a:tcPr marL="114300"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6</a:t>
                      </a:r>
                    </a:p>
                  </a:txBody>
                  <a:tcPr marL="53114"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3</a:t>
                      </a:r>
                    </a:p>
                  </a:txBody>
                  <a:tcPr marL="53114"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4</a:t>
                      </a:r>
                    </a:p>
                  </a:txBody>
                  <a:tcPr marL="53114" marR="53114" marT="34962" marB="34962" anchor="ctr" horzOverflow="overflow"/>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3</a:t>
                      </a:r>
                    </a:p>
                  </a:txBody>
                  <a:tcPr marL="53114" marR="53114" marT="34962" marB="34962" anchor="ctr" horzOverflow="overflow"/>
                </a:tc>
                <a:extLst>
                  <a:ext uri="{0D108BD9-81ED-4DB2-BD59-A6C34878D82A}">
                    <a16:rowId xmlns:a16="http://schemas.microsoft.com/office/drawing/2014/main" val="2870734257"/>
                  </a:ext>
                </a:extLst>
              </a:tr>
            </a:tbl>
          </a:graphicData>
        </a:graphic>
      </p:graphicFrame>
      <p:sp>
        <p:nvSpPr>
          <p:cNvPr id="3" name="Slide Number Placeholder 2">
            <a:extLst>
              <a:ext uri="{FF2B5EF4-FFF2-40B4-BE49-F238E27FC236}">
                <a16:creationId xmlns:a16="http://schemas.microsoft.com/office/drawing/2014/main" id="{9B9E7791-184E-4C05-9EC0-57A9E3B80051}"/>
              </a:ext>
            </a:extLst>
          </p:cNvPr>
          <p:cNvSpPr>
            <a:spLocks noGrp="1"/>
          </p:cNvSpPr>
          <p:nvPr>
            <p:ph type="sldNum" sz="quarter" idx="21"/>
          </p:nvPr>
        </p:nvSpPr>
        <p:spPr>
          <a:xfrm>
            <a:off x="11643919" y="6219717"/>
            <a:ext cx="454400" cy="333375"/>
          </a:xfrm>
        </p:spPr>
        <p:txBody>
          <a:bodyPr/>
          <a:lstStyle/>
          <a:p>
            <a:fld id="{AD816501-AAE5-214E-B100-00C3DC5F5E3F}" type="slidenum">
              <a:rPr lang="en-US" smtClean="0"/>
              <a:pPr/>
              <a:t>4</a:t>
            </a:fld>
            <a:endParaRPr lang="en-US"/>
          </a:p>
        </p:txBody>
      </p:sp>
      <p:sp>
        <p:nvSpPr>
          <p:cNvPr id="2" name="Title 1"/>
          <p:cNvSpPr>
            <a:spLocks noGrp="1"/>
          </p:cNvSpPr>
          <p:nvPr>
            <p:ph type="title"/>
          </p:nvPr>
        </p:nvSpPr>
        <p:spPr>
          <a:xfrm>
            <a:off x="536713" y="378457"/>
            <a:ext cx="10214414" cy="461665"/>
          </a:xfrm>
        </p:spPr>
        <p:txBody>
          <a:bodyPr/>
          <a:lstStyle/>
          <a:p>
            <a:r>
              <a:rPr lang="en-US" dirty="0"/>
              <a:t>Technology-Assisted New Nurse Model Solution</a:t>
            </a:r>
          </a:p>
        </p:txBody>
      </p:sp>
      <p:sp>
        <p:nvSpPr>
          <p:cNvPr id="4" name="Oval 3">
            <a:extLst>
              <a:ext uri="{FF2B5EF4-FFF2-40B4-BE49-F238E27FC236}">
                <a16:creationId xmlns:a16="http://schemas.microsoft.com/office/drawing/2014/main" id="{ED9B0313-C8F3-E24F-9399-F9269231ABBD}"/>
              </a:ext>
            </a:extLst>
          </p:cNvPr>
          <p:cNvSpPr/>
          <p:nvPr/>
        </p:nvSpPr>
        <p:spPr bwMode="auto">
          <a:xfrm>
            <a:off x="4602341" y="1663509"/>
            <a:ext cx="333829" cy="304800"/>
          </a:xfrm>
          <a:prstGeom prst="ellipse">
            <a:avLst/>
          </a:prstGeom>
          <a:solidFill>
            <a:schemeClr val="accent1"/>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7" name="Oval 6">
            <a:extLst>
              <a:ext uri="{FF2B5EF4-FFF2-40B4-BE49-F238E27FC236}">
                <a16:creationId xmlns:a16="http://schemas.microsoft.com/office/drawing/2014/main" id="{CA6CF0B1-5E26-A74D-A2AD-C666184AB27E}"/>
              </a:ext>
            </a:extLst>
          </p:cNvPr>
          <p:cNvSpPr/>
          <p:nvPr/>
        </p:nvSpPr>
        <p:spPr bwMode="auto">
          <a:xfrm>
            <a:off x="4602341" y="2464319"/>
            <a:ext cx="333829" cy="304800"/>
          </a:xfrm>
          <a:prstGeom prst="ellipse">
            <a:avLst/>
          </a:prstGeom>
          <a:solidFill>
            <a:schemeClr val="accent1"/>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8" name="Oval 7">
            <a:extLst>
              <a:ext uri="{FF2B5EF4-FFF2-40B4-BE49-F238E27FC236}">
                <a16:creationId xmlns:a16="http://schemas.microsoft.com/office/drawing/2014/main" id="{D9577C2B-8F43-DC4F-B9AE-FAA90B25C1EA}"/>
              </a:ext>
            </a:extLst>
          </p:cNvPr>
          <p:cNvSpPr/>
          <p:nvPr/>
        </p:nvSpPr>
        <p:spPr bwMode="auto">
          <a:xfrm>
            <a:off x="4610703" y="4629726"/>
            <a:ext cx="333829" cy="304800"/>
          </a:xfrm>
          <a:prstGeom prst="ellipse">
            <a:avLst/>
          </a:prstGeom>
          <a:solidFill>
            <a:schemeClr val="accent1"/>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9" name="Oval 8">
            <a:extLst>
              <a:ext uri="{FF2B5EF4-FFF2-40B4-BE49-F238E27FC236}">
                <a16:creationId xmlns:a16="http://schemas.microsoft.com/office/drawing/2014/main" id="{3217A527-12F0-0843-A718-EE765163014D}"/>
              </a:ext>
            </a:extLst>
          </p:cNvPr>
          <p:cNvSpPr/>
          <p:nvPr/>
        </p:nvSpPr>
        <p:spPr bwMode="auto">
          <a:xfrm>
            <a:off x="4610703" y="3898014"/>
            <a:ext cx="333829" cy="304800"/>
          </a:xfrm>
          <a:prstGeom prst="ellipse">
            <a:avLst/>
          </a:prstGeom>
          <a:solidFill>
            <a:schemeClr val="accent1"/>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0" name="Oval 9">
            <a:extLst>
              <a:ext uri="{FF2B5EF4-FFF2-40B4-BE49-F238E27FC236}">
                <a16:creationId xmlns:a16="http://schemas.microsoft.com/office/drawing/2014/main" id="{343E57BF-1700-E04F-B32B-78090439A03F}"/>
              </a:ext>
            </a:extLst>
          </p:cNvPr>
          <p:cNvSpPr/>
          <p:nvPr/>
        </p:nvSpPr>
        <p:spPr bwMode="auto">
          <a:xfrm>
            <a:off x="4610703" y="3166303"/>
            <a:ext cx="333829" cy="304800"/>
          </a:xfrm>
          <a:prstGeom prst="ellipse">
            <a:avLst/>
          </a:prstGeom>
          <a:solidFill>
            <a:schemeClr val="accent1"/>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0" name="Oval 19">
            <a:extLst>
              <a:ext uri="{FF2B5EF4-FFF2-40B4-BE49-F238E27FC236}">
                <a16:creationId xmlns:a16="http://schemas.microsoft.com/office/drawing/2014/main" id="{0DD2F42E-9954-D247-94C2-E2A0A9A61F83}"/>
              </a:ext>
            </a:extLst>
          </p:cNvPr>
          <p:cNvSpPr/>
          <p:nvPr/>
        </p:nvSpPr>
        <p:spPr bwMode="auto">
          <a:xfrm>
            <a:off x="10175163" y="4592073"/>
            <a:ext cx="333829" cy="304800"/>
          </a:xfrm>
          <a:prstGeom prst="ellipse">
            <a:avLst/>
          </a:prstGeom>
          <a:solidFill>
            <a:schemeClr val="accent5"/>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1" name="Oval 20">
            <a:extLst>
              <a:ext uri="{FF2B5EF4-FFF2-40B4-BE49-F238E27FC236}">
                <a16:creationId xmlns:a16="http://schemas.microsoft.com/office/drawing/2014/main" id="{2DA0C34C-F967-6442-A4F0-986303E095C5}"/>
              </a:ext>
            </a:extLst>
          </p:cNvPr>
          <p:cNvSpPr/>
          <p:nvPr/>
        </p:nvSpPr>
        <p:spPr bwMode="auto">
          <a:xfrm>
            <a:off x="10183438" y="2464319"/>
            <a:ext cx="333829" cy="304800"/>
          </a:xfrm>
          <a:prstGeom prst="ellipse">
            <a:avLst/>
          </a:prstGeom>
          <a:solidFill>
            <a:schemeClr val="accent5"/>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3" name="Oval 22">
            <a:extLst>
              <a:ext uri="{FF2B5EF4-FFF2-40B4-BE49-F238E27FC236}">
                <a16:creationId xmlns:a16="http://schemas.microsoft.com/office/drawing/2014/main" id="{B6D2A04F-615D-431C-BBBE-CDD969F8A5E3}"/>
              </a:ext>
            </a:extLst>
          </p:cNvPr>
          <p:cNvSpPr/>
          <p:nvPr/>
        </p:nvSpPr>
        <p:spPr bwMode="auto">
          <a:xfrm>
            <a:off x="4602341" y="5443737"/>
            <a:ext cx="333829" cy="304800"/>
          </a:xfrm>
          <a:prstGeom prst="ellipse">
            <a:avLst/>
          </a:prstGeom>
          <a:solidFill>
            <a:schemeClr val="accent1"/>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4" name="Oval 23">
            <a:extLst>
              <a:ext uri="{FF2B5EF4-FFF2-40B4-BE49-F238E27FC236}">
                <a16:creationId xmlns:a16="http://schemas.microsoft.com/office/drawing/2014/main" id="{7FEB6752-E1AE-4584-9261-6362F4D2C184}"/>
              </a:ext>
            </a:extLst>
          </p:cNvPr>
          <p:cNvSpPr/>
          <p:nvPr/>
        </p:nvSpPr>
        <p:spPr bwMode="auto">
          <a:xfrm>
            <a:off x="10175164" y="5425823"/>
            <a:ext cx="333829" cy="304800"/>
          </a:xfrm>
          <a:prstGeom prst="ellipse">
            <a:avLst/>
          </a:prstGeom>
          <a:solidFill>
            <a:schemeClr val="accent5"/>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5" name="Oval 24">
            <a:extLst>
              <a:ext uri="{FF2B5EF4-FFF2-40B4-BE49-F238E27FC236}">
                <a16:creationId xmlns:a16="http://schemas.microsoft.com/office/drawing/2014/main" id="{01B4719D-27BC-4163-92EA-0457653A29DC}"/>
              </a:ext>
            </a:extLst>
          </p:cNvPr>
          <p:cNvSpPr/>
          <p:nvPr/>
        </p:nvSpPr>
        <p:spPr bwMode="auto">
          <a:xfrm>
            <a:off x="8367041" y="1663509"/>
            <a:ext cx="333829" cy="304800"/>
          </a:xfrm>
          <a:prstGeom prst="ellipse">
            <a:avLst/>
          </a:prstGeom>
          <a:solidFill>
            <a:schemeClr val="accent3"/>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6" name="Oval 25">
            <a:extLst>
              <a:ext uri="{FF2B5EF4-FFF2-40B4-BE49-F238E27FC236}">
                <a16:creationId xmlns:a16="http://schemas.microsoft.com/office/drawing/2014/main" id="{8A3B8EC3-FC66-4FA7-B816-FD66A25775EA}"/>
              </a:ext>
            </a:extLst>
          </p:cNvPr>
          <p:cNvSpPr/>
          <p:nvPr/>
        </p:nvSpPr>
        <p:spPr bwMode="auto">
          <a:xfrm>
            <a:off x="8410926" y="3865931"/>
            <a:ext cx="333829" cy="304801"/>
          </a:xfrm>
          <a:prstGeom prst="ellipse">
            <a:avLst/>
          </a:prstGeom>
          <a:solidFill>
            <a:schemeClr val="accent3"/>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7" name="Oval 26">
            <a:extLst>
              <a:ext uri="{FF2B5EF4-FFF2-40B4-BE49-F238E27FC236}">
                <a16:creationId xmlns:a16="http://schemas.microsoft.com/office/drawing/2014/main" id="{4C41A7D5-A953-4118-A46D-80A67A5FA137}"/>
              </a:ext>
            </a:extLst>
          </p:cNvPr>
          <p:cNvSpPr/>
          <p:nvPr/>
        </p:nvSpPr>
        <p:spPr bwMode="auto">
          <a:xfrm>
            <a:off x="8410927" y="4592073"/>
            <a:ext cx="333829" cy="304800"/>
          </a:xfrm>
          <a:prstGeom prst="ellipse">
            <a:avLst/>
          </a:prstGeom>
          <a:solidFill>
            <a:schemeClr val="accent3"/>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8" name="Oval 27">
            <a:extLst>
              <a:ext uri="{FF2B5EF4-FFF2-40B4-BE49-F238E27FC236}">
                <a16:creationId xmlns:a16="http://schemas.microsoft.com/office/drawing/2014/main" id="{73F4AEEC-3934-4D79-9673-F7AC7ACFF459}"/>
              </a:ext>
            </a:extLst>
          </p:cNvPr>
          <p:cNvSpPr/>
          <p:nvPr/>
        </p:nvSpPr>
        <p:spPr bwMode="auto">
          <a:xfrm>
            <a:off x="8410927" y="5443737"/>
            <a:ext cx="333829" cy="304800"/>
          </a:xfrm>
          <a:prstGeom prst="ellipse">
            <a:avLst/>
          </a:prstGeom>
          <a:solidFill>
            <a:schemeClr val="accent3"/>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9" name="Oval 28">
            <a:extLst>
              <a:ext uri="{FF2B5EF4-FFF2-40B4-BE49-F238E27FC236}">
                <a16:creationId xmlns:a16="http://schemas.microsoft.com/office/drawing/2014/main" id="{5A83EBD3-E112-49EC-A243-E777B6F830A0}"/>
              </a:ext>
            </a:extLst>
          </p:cNvPr>
          <p:cNvSpPr/>
          <p:nvPr/>
        </p:nvSpPr>
        <p:spPr bwMode="auto">
          <a:xfrm>
            <a:off x="6391080" y="4597111"/>
            <a:ext cx="333829" cy="304800"/>
          </a:xfrm>
          <a:prstGeom prst="ellipse">
            <a:avLst/>
          </a:prstGeom>
          <a:solidFill>
            <a:schemeClr val="accent6"/>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30" name="Oval 29">
            <a:extLst>
              <a:ext uri="{FF2B5EF4-FFF2-40B4-BE49-F238E27FC236}">
                <a16:creationId xmlns:a16="http://schemas.microsoft.com/office/drawing/2014/main" id="{DD78E30E-60C3-44EC-813C-AE0FD5DD255E}"/>
              </a:ext>
            </a:extLst>
          </p:cNvPr>
          <p:cNvSpPr/>
          <p:nvPr/>
        </p:nvSpPr>
        <p:spPr bwMode="auto">
          <a:xfrm>
            <a:off x="6391080" y="5459328"/>
            <a:ext cx="333829" cy="304800"/>
          </a:xfrm>
          <a:prstGeom prst="ellipse">
            <a:avLst/>
          </a:prstGeom>
          <a:solidFill>
            <a:schemeClr val="accent6"/>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31" name="Oval 30">
            <a:extLst>
              <a:ext uri="{FF2B5EF4-FFF2-40B4-BE49-F238E27FC236}">
                <a16:creationId xmlns:a16="http://schemas.microsoft.com/office/drawing/2014/main" id="{EB341B52-E2C0-4D1D-9A1E-8C08EB0DE7AD}"/>
              </a:ext>
            </a:extLst>
          </p:cNvPr>
          <p:cNvSpPr/>
          <p:nvPr/>
        </p:nvSpPr>
        <p:spPr bwMode="auto">
          <a:xfrm>
            <a:off x="6391080" y="3887294"/>
            <a:ext cx="333829" cy="304800"/>
          </a:xfrm>
          <a:prstGeom prst="ellipse">
            <a:avLst/>
          </a:prstGeom>
          <a:solidFill>
            <a:schemeClr val="accent6"/>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Tree>
    <p:custDataLst>
      <p:tags r:id="rId1"/>
    </p:custDataLst>
    <p:extLst>
      <p:ext uri="{BB962C8B-B14F-4D97-AF65-F5344CB8AC3E}">
        <p14:creationId xmlns:p14="http://schemas.microsoft.com/office/powerpoint/2010/main" val="77800592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AD74-EE9F-B249-AB06-F4B411075708}"/>
              </a:ext>
            </a:extLst>
          </p:cNvPr>
          <p:cNvSpPr>
            <a:spLocks noGrp="1"/>
          </p:cNvSpPr>
          <p:nvPr>
            <p:ph type="title"/>
          </p:nvPr>
        </p:nvSpPr>
        <p:spPr/>
        <p:txBody>
          <a:bodyPr/>
          <a:lstStyle/>
          <a:p>
            <a:r>
              <a:rPr lang="en-US" dirty="0"/>
              <a:t>Technology-Assisted Model App Prototype</a:t>
            </a:r>
          </a:p>
        </p:txBody>
      </p:sp>
      <p:sp>
        <p:nvSpPr>
          <p:cNvPr id="3" name="Content Placeholder 2">
            <a:extLst>
              <a:ext uri="{FF2B5EF4-FFF2-40B4-BE49-F238E27FC236}">
                <a16:creationId xmlns:a16="http://schemas.microsoft.com/office/drawing/2014/main" id="{D93A5744-4DC2-F242-A538-219539FE31EE}"/>
              </a:ext>
            </a:extLst>
          </p:cNvPr>
          <p:cNvSpPr>
            <a:spLocks noGrp="1"/>
          </p:cNvSpPr>
          <p:nvPr>
            <p:ph sz="quarter" idx="15"/>
          </p:nvPr>
        </p:nvSpPr>
        <p:spPr>
          <a:xfrm>
            <a:off x="601134" y="1244960"/>
            <a:ext cx="10985780" cy="4692701"/>
          </a:xfrm>
        </p:spPr>
        <p:txBody>
          <a:bodyPr/>
          <a:lstStyle/>
          <a:p>
            <a:pPr algn="l"/>
            <a:endParaRPr lang="en-US" dirty="0"/>
          </a:p>
          <a:p>
            <a:pPr algn="l"/>
            <a:endParaRPr lang="en-US" dirty="0"/>
          </a:p>
        </p:txBody>
      </p:sp>
      <p:sp>
        <p:nvSpPr>
          <p:cNvPr id="5" name="Slide Number Placeholder 4">
            <a:extLst>
              <a:ext uri="{FF2B5EF4-FFF2-40B4-BE49-F238E27FC236}">
                <a16:creationId xmlns:a16="http://schemas.microsoft.com/office/drawing/2014/main" id="{B2D2C5EF-17F3-9B45-9F0C-0BA2C27E00A2}"/>
              </a:ext>
            </a:extLst>
          </p:cNvPr>
          <p:cNvSpPr>
            <a:spLocks noGrp="1"/>
          </p:cNvSpPr>
          <p:nvPr>
            <p:ph type="sldNum" sz="quarter" idx="4"/>
          </p:nvPr>
        </p:nvSpPr>
        <p:spPr/>
        <p:txBody>
          <a:bodyPr/>
          <a:lstStyle/>
          <a:p>
            <a:fld id="{AD816501-AAE5-214E-B100-00C3DC5F5E3F}" type="slidenum">
              <a:rPr lang="en-US" smtClean="0"/>
              <a:pPr/>
              <a:t>5</a:t>
            </a:fld>
            <a:endParaRPr lang="en-US"/>
          </a:p>
        </p:txBody>
      </p:sp>
      <p:pic>
        <p:nvPicPr>
          <p:cNvPr id="6" name="Picture 5">
            <a:extLst>
              <a:ext uri="{FF2B5EF4-FFF2-40B4-BE49-F238E27FC236}">
                <a16:creationId xmlns:a16="http://schemas.microsoft.com/office/drawing/2014/main" id="{0AB54EEF-BA75-498F-971A-27B9C38A50E2}"/>
              </a:ext>
            </a:extLst>
          </p:cNvPr>
          <p:cNvPicPr>
            <a:picLocks noChangeAspect="1"/>
          </p:cNvPicPr>
          <p:nvPr/>
        </p:nvPicPr>
        <p:blipFill>
          <a:blip r:embed="rId3"/>
          <a:stretch>
            <a:fillRect/>
          </a:stretch>
        </p:blipFill>
        <p:spPr>
          <a:xfrm>
            <a:off x="3005946" y="955539"/>
            <a:ext cx="6176155" cy="5038077"/>
          </a:xfrm>
          <a:prstGeom prst="rect">
            <a:avLst/>
          </a:prstGeom>
        </p:spPr>
      </p:pic>
    </p:spTree>
    <p:extLst>
      <p:ext uri="{BB962C8B-B14F-4D97-AF65-F5344CB8AC3E}">
        <p14:creationId xmlns:p14="http://schemas.microsoft.com/office/powerpoint/2010/main" val="127827655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8EE07-1D39-6E44-96FD-8C46C92C6F7B}"/>
              </a:ext>
            </a:extLst>
          </p:cNvPr>
          <p:cNvSpPr>
            <a:spLocks noGrp="1"/>
          </p:cNvSpPr>
          <p:nvPr>
            <p:ph type="title"/>
          </p:nvPr>
        </p:nvSpPr>
        <p:spPr/>
        <p:txBody>
          <a:bodyPr/>
          <a:lstStyle/>
          <a:p>
            <a:r>
              <a:rPr lang="en-US" dirty="0"/>
              <a:t>Cost and Scalability</a:t>
            </a:r>
          </a:p>
        </p:txBody>
      </p:sp>
      <p:sp>
        <p:nvSpPr>
          <p:cNvPr id="3" name="Content Placeholder 2">
            <a:extLst>
              <a:ext uri="{FF2B5EF4-FFF2-40B4-BE49-F238E27FC236}">
                <a16:creationId xmlns:a16="http://schemas.microsoft.com/office/drawing/2014/main" id="{2F991BBF-3A96-9F44-AF62-40D0944ADF70}"/>
              </a:ext>
            </a:extLst>
          </p:cNvPr>
          <p:cNvSpPr>
            <a:spLocks noGrp="1"/>
          </p:cNvSpPr>
          <p:nvPr>
            <p:ph sz="quarter" idx="15"/>
          </p:nvPr>
        </p:nvSpPr>
        <p:spPr>
          <a:xfrm>
            <a:off x="605367" y="1203158"/>
            <a:ext cx="10985780" cy="4889528"/>
          </a:xfrm>
        </p:spPr>
        <p:txBody>
          <a:bodyPr/>
          <a:lstStyle/>
          <a:p>
            <a:pPr marL="342900" indent="-342900" algn="l">
              <a:buFont typeface="Arial" panose="020B0604020202020204" pitchFamily="34" charset="0"/>
              <a:buChar char="•"/>
            </a:pPr>
            <a:r>
              <a:rPr lang="en-US" sz="2800" dirty="0">
                <a:solidFill>
                  <a:schemeClr val="tx1"/>
                </a:solidFill>
              </a:rPr>
              <a:t>ROI for facilities changing staffing model to accommodate gig work</a:t>
            </a:r>
          </a:p>
          <a:p>
            <a:pPr marL="342900" indent="-342900" algn="l">
              <a:buFont typeface="Arial" panose="020B0604020202020204" pitchFamily="34" charset="0"/>
              <a:buChar char="•"/>
            </a:pPr>
            <a:r>
              <a:rPr lang="en-US" sz="2800" dirty="0">
                <a:solidFill>
                  <a:schemeClr val="tx1"/>
                </a:solidFill>
              </a:rPr>
              <a:t>App subscription-based model for facilities</a:t>
            </a:r>
          </a:p>
          <a:p>
            <a:pPr marL="342900" indent="-342900" algn="l">
              <a:buFont typeface="Arial" panose="020B0604020202020204" pitchFamily="34" charset="0"/>
              <a:buChar char="•"/>
            </a:pPr>
            <a:r>
              <a:rPr lang="en-US" sz="2800" dirty="0">
                <a:solidFill>
                  <a:schemeClr val="tx1"/>
                </a:solidFill>
              </a:rPr>
              <a:t>Increased RN staffing without a burden on nursing education programs </a:t>
            </a:r>
          </a:p>
          <a:p>
            <a:pPr marL="342900" indent="-342900" algn="l">
              <a:buFont typeface="Arial" panose="020B0604020202020204" pitchFamily="34" charset="0"/>
              <a:buChar char="•"/>
            </a:pPr>
            <a:r>
              <a:rPr lang="en-US" sz="2800" dirty="0">
                <a:solidFill>
                  <a:schemeClr val="tx1"/>
                </a:solidFill>
              </a:rPr>
              <a:t>Brings seasoned nurses back to the bedside </a:t>
            </a:r>
          </a:p>
          <a:p>
            <a:pPr marL="342900" indent="-342900" algn="l">
              <a:buFont typeface="Arial" panose="020B0604020202020204" pitchFamily="34" charset="0"/>
              <a:buChar char="•"/>
            </a:pPr>
            <a:r>
              <a:rPr lang="en-US" sz="2800" dirty="0">
                <a:solidFill>
                  <a:schemeClr val="tx1"/>
                </a:solidFill>
              </a:rPr>
              <a:t>Younger generations are naturally gravitating toward the gig economy and nursing is not prepared </a:t>
            </a:r>
          </a:p>
          <a:p>
            <a:pPr marL="342900" indent="-342900" algn="l">
              <a:buFont typeface="Arial" panose="020B0604020202020204" pitchFamily="34" charset="0"/>
              <a:buChar char="•"/>
            </a:pPr>
            <a:r>
              <a:rPr lang="en-US" sz="2800" dirty="0">
                <a:solidFill>
                  <a:schemeClr val="tx1"/>
                </a:solidFill>
              </a:rPr>
              <a:t>Placing value on nursing services may help to champion policy changes around nursing reimbursement models</a:t>
            </a:r>
          </a:p>
          <a:p>
            <a:pPr marL="342900" indent="-342900" algn="l">
              <a:buFont typeface="Arial" panose="020B0604020202020204" pitchFamily="34" charset="0"/>
              <a:buChar char="•"/>
            </a:pPr>
            <a:r>
              <a:rPr lang="en-US" sz="2800" dirty="0">
                <a:solidFill>
                  <a:schemeClr val="tx1"/>
                </a:solidFill>
              </a:rPr>
              <a:t>Realize contribution of nursing to value-based reimbursement</a:t>
            </a:r>
          </a:p>
          <a:p>
            <a:pPr algn="l"/>
            <a:endParaRPr lang="en-US" sz="2800" dirty="0">
              <a:solidFill>
                <a:schemeClr val="tx1"/>
              </a:solidFill>
            </a:endParaRPr>
          </a:p>
          <a:p>
            <a:pPr marL="342900" indent="-342900" algn="l">
              <a:buFont typeface="Arial" panose="020B0604020202020204" pitchFamily="34" charset="0"/>
              <a:buChar char="•"/>
            </a:pPr>
            <a:endParaRPr lang="en-US" dirty="0"/>
          </a:p>
        </p:txBody>
      </p:sp>
      <p:sp>
        <p:nvSpPr>
          <p:cNvPr id="5" name="Slide Number Placeholder 4">
            <a:extLst>
              <a:ext uri="{FF2B5EF4-FFF2-40B4-BE49-F238E27FC236}">
                <a16:creationId xmlns:a16="http://schemas.microsoft.com/office/drawing/2014/main" id="{D5B6FB1F-B37A-5249-8B56-E6468F959A07}"/>
              </a:ext>
            </a:extLst>
          </p:cNvPr>
          <p:cNvSpPr>
            <a:spLocks noGrp="1"/>
          </p:cNvSpPr>
          <p:nvPr>
            <p:ph type="sldNum" sz="quarter" idx="4"/>
          </p:nvPr>
        </p:nvSpPr>
        <p:spPr/>
        <p:txBody>
          <a:bodyPr/>
          <a:lstStyle/>
          <a:p>
            <a:fld id="{AD816501-AAE5-214E-B100-00C3DC5F5E3F}" type="slidenum">
              <a:rPr lang="en-US" smtClean="0"/>
              <a:pPr/>
              <a:t>6</a:t>
            </a:fld>
            <a:endParaRPr lang="en-US"/>
          </a:p>
        </p:txBody>
      </p:sp>
    </p:spTree>
    <p:extLst>
      <p:ext uri="{BB962C8B-B14F-4D97-AF65-F5344CB8AC3E}">
        <p14:creationId xmlns:p14="http://schemas.microsoft.com/office/powerpoint/2010/main" val="146361488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6943ACA1-03AD-4523-B072-A4D2533691F4}"/>
              </a:ext>
            </a:extLst>
          </p:cNvPr>
          <p:cNvPicPr>
            <a:picLocks noGrp="1" noChangeAspect="1"/>
          </p:cNvPicPr>
          <p:nvPr>
            <p:ph type="pic" sz="quarter" idx="21"/>
          </p:nvPr>
        </p:nvPicPr>
        <p:blipFill>
          <a:blip r:embed="rId3"/>
          <a:srcRect t="154" b="154"/>
          <a:stretch>
            <a:fillRect/>
          </a:stretch>
        </p:blipFill>
        <p:spPr>
          <a:prstGeom prst="rect">
            <a:avLst/>
          </a:prstGeom>
        </p:spPr>
      </p:pic>
      <p:sp>
        <p:nvSpPr>
          <p:cNvPr id="2" name="Title 1">
            <a:extLst>
              <a:ext uri="{FF2B5EF4-FFF2-40B4-BE49-F238E27FC236}">
                <a16:creationId xmlns:a16="http://schemas.microsoft.com/office/drawing/2014/main" id="{970C33C0-6A7D-42E2-8711-4543ABD19C80}"/>
              </a:ext>
            </a:extLst>
          </p:cNvPr>
          <p:cNvSpPr>
            <a:spLocks noGrp="1"/>
          </p:cNvSpPr>
          <p:nvPr>
            <p:ph type="title"/>
          </p:nvPr>
        </p:nvSpPr>
        <p:spPr/>
        <p:txBody>
          <a:bodyPr/>
          <a:lstStyle/>
          <a:p>
            <a:r>
              <a:rPr lang="en-US" dirty="0"/>
              <a:t>Technology-Assisted “Reverse Pipeline" Team</a:t>
            </a:r>
          </a:p>
        </p:txBody>
      </p:sp>
      <p:sp>
        <p:nvSpPr>
          <p:cNvPr id="5" name="Slide Number Placeholder 4">
            <a:extLst>
              <a:ext uri="{FF2B5EF4-FFF2-40B4-BE49-F238E27FC236}">
                <a16:creationId xmlns:a16="http://schemas.microsoft.com/office/drawing/2014/main" id="{F76BEA75-CA73-42DF-953B-59D110DC33DC}"/>
              </a:ext>
            </a:extLst>
          </p:cNvPr>
          <p:cNvSpPr>
            <a:spLocks noGrp="1"/>
          </p:cNvSpPr>
          <p:nvPr>
            <p:ph type="sldNum" sz="quarter" idx="28"/>
          </p:nvPr>
        </p:nvSpPr>
        <p:spPr/>
        <p:txBody>
          <a:bodyPr/>
          <a:lstStyle/>
          <a:p>
            <a:fld id="{AD816501-AAE5-214E-B100-00C3DC5F5E3F}" type="slidenum">
              <a:rPr lang="en-US" smtClean="0"/>
              <a:pPr/>
              <a:t>7</a:t>
            </a:fld>
            <a:endParaRPr lang="en-US"/>
          </a:p>
        </p:txBody>
      </p:sp>
      <p:pic>
        <p:nvPicPr>
          <p:cNvPr id="3" name="Picture Placeholder 2">
            <a:extLst>
              <a:ext uri="{FF2B5EF4-FFF2-40B4-BE49-F238E27FC236}">
                <a16:creationId xmlns:a16="http://schemas.microsoft.com/office/drawing/2014/main" id="{D6387349-1DB3-4FED-AC8D-77DE699C0FE5}"/>
              </a:ext>
            </a:extLst>
          </p:cNvPr>
          <p:cNvPicPr>
            <a:picLocks noGrp="1" noChangeAspect="1"/>
          </p:cNvPicPr>
          <p:nvPr>
            <p:ph type="pic" sz="quarter" idx="18"/>
          </p:nvPr>
        </p:nvPicPr>
        <p:blipFill>
          <a:blip r:embed="rId4"/>
          <a:srcRect t="16363" b="16363"/>
          <a:stretch>
            <a:fillRect/>
          </a:stretch>
        </p:blipFill>
        <p:spPr>
          <a:prstGeom prst="rect">
            <a:avLst/>
          </a:prstGeom>
        </p:spPr>
      </p:pic>
      <p:pic>
        <p:nvPicPr>
          <p:cNvPr id="14" name="Picture Placeholder 13">
            <a:extLst>
              <a:ext uri="{FF2B5EF4-FFF2-40B4-BE49-F238E27FC236}">
                <a16:creationId xmlns:a16="http://schemas.microsoft.com/office/drawing/2014/main" id="{726256FB-AB64-42E6-BD1D-9C5D48A8C30C}"/>
              </a:ext>
            </a:extLst>
          </p:cNvPr>
          <p:cNvPicPr>
            <a:picLocks noGrp="1" noChangeAspect="1"/>
          </p:cNvPicPr>
          <p:nvPr>
            <p:ph type="pic" sz="quarter" idx="20"/>
          </p:nvPr>
        </p:nvPicPr>
        <p:blipFill>
          <a:blip r:embed="rId5"/>
          <a:srcRect t="17739" b="17739"/>
          <a:stretch>
            <a:fillRect/>
          </a:stretch>
        </p:blipFill>
        <p:spPr>
          <a:prstGeom prst="rect">
            <a:avLst/>
          </a:prstGeom>
        </p:spPr>
      </p:pic>
      <p:sp>
        <p:nvSpPr>
          <p:cNvPr id="16" name="TextBox 15">
            <a:extLst>
              <a:ext uri="{FF2B5EF4-FFF2-40B4-BE49-F238E27FC236}">
                <a16:creationId xmlns:a16="http://schemas.microsoft.com/office/drawing/2014/main" id="{7B09BE1B-6073-4412-A313-270066EA6BF7}"/>
              </a:ext>
            </a:extLst>
          </p:cNvPr>
          <p:cNvSpPr txBox="1"/>
          <p:nvPr/>
        </p:nvSpPr>
        <p:spPr>
          <a:xfrm>
            <a:off x="609599" y="4803648"/>
            <a:ext cx="2614268" cy="615553"/>
          </a:xfrm>
          <a:prstGeom prst="rect">
            <a:avLst/>
          </a:prstGeom>
          <a:noFill/>
        </p:spPr>
        <p:txBody>
          <a:bodyPr wrap="square" lIns="0" tIns="0" rIns="0" bIns="0" rtlCol="0">
            <a:spAutoFit/>
          </a:bodyPr>
          <a:lstStyle/>
          <a:p>
            <a:pPr algn="l"/>
            <a:r>
              <a:rPr lang="en-US" sz="2000" dirty="0">
                <a:solidFill>
                  <a:schemeClr val="tx2"/>
                </a:solidFill>
              </a:rPr>
              <a:t>Bet Key Wong, MSN, RN, CNOR</a:t>
            </a:r>
          </a:p>
        </p:txBody>
      </p:sp>
      <p:sp>
        <p:nvSpPr>
          <p:cNvPr id="18" name="TextBox 17">
            <a:extLst>
              <a:ext uri="{FF2B5EF4-FFF2-40B4-BE49-F238E27FC236}">
                <a16:creationId xmlns:a16="http://schemas.microsoft.com/office/drawing/2014/main" id="{B8589FDE-B793-462E-A353-35B7294E9EE8}"/>
              </a:ext>
            </a:extLst>
          </p:cNvPr>
          <p:cNvSpPr txBox="1"/>
          <p:nvPr/>
        </p:nvSpPr>
        <p:spPr>
          <a:xfrm>
            <a:off x="3391237" y="4803648"/>
            <a:ext cx="2614268" cy="923330"/>
          </a:xfrm>
          <a:prstGeom prst="rect">
            <a:avLst/>
          </a:prstGeom>
          <a:noFill/>
        </p:spPr>
        <p:txBody>
          <a:bodyPr wrap="square" lIns="0" tIns="0" rIns="0" bIns="0" rtlCol="0">
            <a:spAutoFit/>
          </a:bodyPr>
          <a:lstStyle/>
          <a:p>
            <a:pPr algn="l"/>
            <a:r>
              <a:rPr lang="en-US" sz="2000" dirty="0">
                <a:solidFill>
                  <a:schemeClr val="tx2"/>
                </a:solidFill>
              </a:rPr>
              <a:t>Jessica Smith-Amara, MSN, RN, NE-BC, CPQH</a:t>
            </a:r>
          </a:p>
        </p:txBody>
      </p:sp>
      <p:sp>
        <p:nvSpPr>
          <p:cNvPr id="19" name="TextBox 18">
            <a:extLst>
              <a:ext uri="{FF2B5EF4-FFF2-40B4-BE49-F238E27FC236}">
                <a16:creationId xmlns:a16="http://schemas.microsoft.com/office/drawing/2014/main" id="{B82D5390-9AE9-498C-845D-2A9090AEB672}"/>
              </a:ext>
            </a:extLst>
          </p:cNvPr>
          <p:cNvSpPr txBox="1"/>
          <p:nvPr/>
        </p:nvSpPr>
        <p:spPr>
          <a:xfrm>
            <a:off x="6291072" y="4799039"/>
            <a:ext cx="2496070" cy="923330"/>
          </a:xfrm>
          <a:prstGeom prst="rect">
            <a:avLst/>
          </a:prstGeom>
          <a:noFill/>
        </p:spPr>
        <p:txBody>
          <a:bodyPr wrap="square" lIns="0" tIns="0" rIns="0" bIns="0" rtlCol="0">
            <a:spAutoFit/>
          </a:bodyPr>
          <a:lstStyle/>
          <a:p>
            <a:pPr algn="l"/>
            <a:r>
              <a:rPr lang="en-US" sz="2000" dirty="0">
                <a:solidFill>
                  <a:schemeClr val="tx2"/>
                </a:solidFill>
              </a:rPr>
              <a:t>Javier Alvarado, Data Specialist and Developer</a:t>
            </a:r>
          </a:p>
        </p:txBody>
      </p:sp>
      <p:sp>
        <p:nvSpPr>
          <p:cNvPr id="26" name="TextBox 25">
            <a:extLst>
              <a:ext uri="{FF2B5EF4-FFF2-40B4-BE49-F238E27FC236}">
                <a16:creationId xmlns:a16="http://schemas.microsoft.com/office/drawing/2014/main" id="{15529FA9-8544-4F1C-B4F5-9835DA6DCA0A}"/>
              </a:ext>
            </a:extLst>
          </p:cNvPr>
          <p:cNvSpPr txBox="1"/>
          <p:nvPr/>
        </p:nvSpPr>
        <p:spPr>
          <a:xfrm>
            <a:off x="9067961" y="4799038"/>
            <a:ext cx="2786386" cy="307777"/>
          </a:xfrm>
          <a:prstGeom prst="rect">
            <a:avLst/>
          </a:prstGeom>
          <a:noFill/>
        </p:spPr>
        <p:txBody>
          <a:bodyPr wrap="square" lIns="0" tIns="0" rIns="0" bIns="0" rtlCol="0">
            <a:spAutoFit/>
          </a:bodyPr>
          <a:lstStyle/>
          <a:p>
            <a:pPr algn="l"/>
            <a:r>
              <a:rPr lang="en-US" sz="2000" dirty="0">
                <a:solidFill>
                  <a:schemeClr val="tx2"/>
                </a:solidFill>
              </a:rPr>
              <a:t>Martin Cisneros </a:t>
            </a:r>
          </a:p>
        </p:txBody>
      </p:sp>
      <p:pic>
        <p:nvPicPr>
          <p:cNvPr id="37" name="Picture Placeholder 36">
            <a:extLst>
              <a:ext uri="{FF2B5EF4-FFF2-40B4-BE49-F238E27FC236}">
                <a16:creationId xmlns:a16="http://schemas.microsoft.com/office/drawing/2014/main" id="{08EAB062-40CD-404C-A789-CDA9EC32DD36}"/>
              </a:ext>
            </a:extLst>
          </p:cNvPr>
          <p:cNvPicPr>
            <a:picLocks noGrp="1" noChangeAspect="1"/>
          </p:cNvPicPr>
          <p:nvPr>
            <p:ph type="pic" sz="quarter" idx="19"/>
          </p:nvPr>
        </p:nvPicPr>
        <p:blipFill rotWithShape="1">
          <a:blip r:embed="rId6"/>
          <a:srcRect t="23090" b="23090"/>
          <a:stretch/>
        </p:blipFill>
        <p:spPr>
          <a:xfrm>
            <a:off x="3390900" y="1946275"/>
            <a:ext cx="2614613" cy="1758950"/>
          </a:xfrm>
          <a:prstGeom prst="rect">
            <a:avLst/>
          </a:prstGeom>
        </p:spPr>
      </p:pic>
    </p:spTree>
    <p:extLst>
      <p:ext uri="{BB962C8B-B14F-4D97-AF65-F5344CB8AC3E}">
        <p14:creationId xmlns:p14="http://schemas.microsoft.com/office/powerpoint/2010/main" val="123583535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8EE07-1D39-6E44-96FD-8C46C92C6F7B}"/>
              </a:ext>
            </a:extLst>
          </p:cNvPr>
          <p:cNvSpPr>
            <a:spLocks noGrp="1"/>
          </p:cNvSpPr>
          <p:nvPr>
            <p:ph type="title"/>
          </p:nvPr>
        </p:nvSpPr>
        <p:spPr/>
        <p:txBody>
          <a:bodyPr/>
          <a:lstStyle/>
          <a:p>
            <a:r>
              <a:rPr lang="en-US" dirty="0"/>
              <a:t>Appendix</a:t>
            </a:r>
          </a:p>
        </p:txBody>
      </p:sp>
      <p:sp>
        <p:nvSpPr>
          <p:cNvPr id="3" name="Content Placeholder 2">
            <a:extLst>
              <a:ext uri="{FF2B5EF4-FFF2-40B4-BE49-F238E27FC236}">
                <a16:creationId xmlns:a16="http://schemas.microsoft.com/office/drawing/2014/main" id="{2F991BBF-3A96-9F44-AF62-40D0944ADF70}"/>
              </a:ext>
            </a:extLst>
          </p:cNvPr>
          <p:cNvSpPr>
            <a:spLocks noGrp="1"/>
          </p:cNvSpPr>
          <p:nvPr>
            <p:ph sz="quarter" idx="15"/>
          </p:nvPr>
        </p:nvSpPr>
        <p:spPr>
          <a:xfrm>
            <a:off x="605367" y="1203158"/>
            <a:ext cx="10985780" cy="4889528"/>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mj-lt"/>
                <a:ea typeface="+mn-ea"/>
                <a:cs typeface="+mn-cs"/>
              </a:rPr>
              <a:t>From Health Affairs projection study in 2017</a:t>
            </a:r>
            <a:r>
              <a:rPr kumimoji="0" lang="en-US" sz="2400" b="0" i="0" u="none" strike="noStrike" kern="1200" cap="none" spc="0" normalizeH="0" baseline="30000" noProof="0" dirty="0">
                <a:ln>
                  <a:noFill/>
                </a:ln>
                <a:solidFill>
                  <a:prstClr val="black"/>
                </a:solidFill>
                <a:effectLst/>
                <a:uLnTx/>
                <a:uFillTx/>
                <a:latin typeface="+mj-lt"/>
                <a:ea typeface="+mn-ea"/>
                <a:cs typeface="+mn-cs"/>
              </a:rPr>
              <a:t>1</a:t>
            </a:r>
            <a:endParaRPr kumimoji="0" lang="en-US" sz="2400" b="0" i="0" u="none" strike="noStrike" kern="1200" cap="none" spc="0" normalizeH="0" baseline="0" noProof="0" dirty="0">
              <a:ln>
                <a:noFill/>
              </a:ln>
              <a:solidFill>
                <a:prstClr val="black"/>
              </a:solidFill>
              <a:effectLst/>
              <a:uLnTx/>
              <a:uFillTx/>
              <a:latin typeface="+mj-lt"/>
              <a:ea typeface="+mn-ea"/>
              <a:cs typeface="+mn-cs"/>
            </a:endParaRP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mj-lt"/>
                <a:ea typeface="+mn-ea"/>
                <a:cs typeface="+mn-cs"/>
              </a:rPr>
              <a:t>70,000 RNs will be retiring annually by 2020 (not including data due to pandemic)</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mj-lt"/>
                <a:ea typeface="+mn-ea"/>
                <a:cs typeface="+mn-cs"/>
              </a:rPr>
              <a:t>Half of the peak in 2002 (from over 1.2 million to 666,000 baby boomer RNs)</a:t>
            </a:r>
          </a:p>
          <a:p>
            <a:pPr marL="868680" lvl="1" fontAlgn="auto">
              <a:lnSpc>
                <a:spcPct val="90000"/>
              </a:lnSpc>
              <a:spcBef>
                <a:spcPts val="500"/>
              </a:spcBef>
              <a:spcAft>
                <a:spcPts val="0"/>
              </a:spcAft>
              <a:buClrTx/>
              <a:buSzTx/>
              <a:buFont typeface="Arial" panose="020B0604020202020204" pitchFamily="34" charset="0"/>
              <a:buChar char="•"/>
              <a:defRPr/>
            </a:pPr>
            <a:r>
              <a:rPr kumimoji="0" lang="en-US" sz="2600" b="0" i="0" u="none" strike="noStrike" kern="1200" cap="none" spc="0" normalizeH="0" baseline="0" noProof="0" dirty="0">
                <a:ln>
                  <a:noFill/>
                </a:ln>
                <a:solidFill>
                  <a:prstClr val="black"/>
                </a:solidFill>
                <a:effectLst/>
                <a:uLnTx/>
                <a:uFillTx/>
                <a:latin typeface="+mj-lt"/>
                <a:ea typeface="+mn-ea"/>
                <a:cs typeface="+mn-cs"/>
              </a:rPr>
              <a:t>By the 2024, over 2 million years lost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mj-lt"/>
                <a:ea typeface="+mn-ea"/>
                <a:cs typeface="+mn-cs"/>
              </a:rPr>
              <a:t>A scope review shows </a:t>
            </a:r>
            <a:r>
              <a:rPr kumimoji="0" lang="en-US" sz="2400" b="0" i="0" u="none" strike="noStrike" kern="1200" cap="none" spc="0" normalizeH="0" baseline="30000" noProof="0" dirty="0">
                <a:ln>
                  <a:noFill/>
                </a:ln>
                <a:solidFill>
                  <a:prstClr val="black"/>
                </a:solidFill>
                <a:effectLst/>
                <a:uLnTx/>
                <a:uFillTx/>
                <a:latin typeface="+mj-lt"/>
                <a:ea typeface="+mn-ea"/>
                <a:cs typeface="+mn-cs"/>
              </a:rPr>
              <a:t>2</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mj-lt"/>
                <a:ea typeface="+mn-ea"/>
                <a:cs typeface="+mn-cs"/>
              </a:rPr>
              <a:t>Nurse interest in return to work after retirement ranged from 18.3 % in Singapore to 73.2% in Australia</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mj-lt"/>
                <a:ea typeface="+mn-ea"/>
                <a:cs typeface="+mn-cs"/>
              </a:rPr>
              <a:t>Depending on type of work: flexible, reduced physical demand, and beneficial to self and society (as we see during the pandemic) Research study to determine RP nurse model will bring RNs away from bedside back to this practice setting.</a:t>
            </a:r>
          </a:p>
          <a:p>
            <a:pPr marL="342900" indent="-342900" algn="l">
              <a:buFont typeface="Arial" panose="020B0604020202020204" pitchFamily="34" charset="0"/>
              <a:buChar char="•"/>
            </a:pPr>
            <a:endParaRPr lang="en-US" dirty="0"/>
          </a:p>
        </p:txBody>
      </p:sp>
      <p:sp>
        <p:nvSpPr>
          <p:cNvPr id="5" name="Slide Number Placeholder 4">
            <a:extLst>
              <a:ext uri="{FF2B5EF4-FFF2-40B4-BE49-F238E27FC236}">
                <a16:creationId xmlns:a16="http://schemas.microsoft.com/office/drawing/2014/main" id="{D5B6FB1F-B37A-5249-8B56-E6468F959A07}"/>
              </a:ext>
            </a:extLst>
          </p:cNvPr>
          <p:cNvSpPr>
            <a:spLocks noGrp="1"/>
          </p:cNvSpPr>
          <p:nvPr>
            <p:ph type="sldNum" sz="quarter" idx="4"/>
          </p:nvPr>
        </p:nvSpPr>
        <p:spPr/>
        <p:txBody>
          <a:bodyPr/>
          <a:lstStyle/>
          <a:p>
            <a:fld id="{AD816501-AAE5-214E-B100-00C3DC5F5E3F}" type="slidenum">
              <a:rPr lang="en-US" smtClean="0"/>
              <a:pPr/>
              <a:t>8</a:t>
            </a:fld>
            <a:endParaRPr lang="en-US"/>
          </a:p>
        </p:txBody>
      </p:sp>
    </p:spTree>
    <p:extLst>
      <p:ext uri="{BB962C8B-B14F-4D97-AF65-F5344CB8AC3E}">
        <p14:creationId xmlns:p14="http://schemas.microsoft.com/office/powerpoint/2010/main" val="424226688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DE195-C277-401A-A9EA-E0500C2786B6}"/>
              </a:ext>
            </a:extLst>
          </p:cNvPr>
          <p:cNvSpPr>
            <a:spLocks noGrp="1"/>
          </p:cNvSpPr>
          <p:nvPr>
            <p:ph type="title"/>
          </p:nvPr>
        </p:nvSpPr>
        <p:spPr/>
        <p:txBody>
          <a:bodyPr/>
          <a:lstStyle/>
          <a:p>
            <a:r>
              <a:rPr lang="en-US" dirty="0"/>
              <a:t>Appendix Sources</a:t>
            </a:r>
          </a:p>
        </p:txBody>
      </p:sp>
      <p:sp>
        <p:nvSpPr>
          <p:cNvPr id="3" name="Content Placeholder 2">
            <a:extLst>
              <a:ext uri="{FF2B5EF4-FFF2-40B4-BE49-F238E27FC236}">
                <a16:creationId xmlns:a16="http://schemas.microsoft.com/office/drawing/2014/main" id="{F91BC491-7F34-42FE-A2BE-8532B2111B76}"/>
              </a:ext>
            </a:extLst>
          </p:cNvPr>
          <p:cNvSpPr>
            <a:spLocks noGrp="1"/>
          </p:cNvSpPr>
          <p:nvPr>
            <p:ph sz="quarter" idx="15"/>
          </p:nvPr>
        </p:nvSpPr>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schemeClr val="tx1"/>
                </a:solidFill>
                <a:effectLst/>
                <a:uLnTx/>
                <a:uFillTx/>
                <a:latin typeface="Arial"/>
                <a:ea typeface="+mn-ea"/>
                <a:cs typeface="+mn-cs"/>
                <a:sym typeface="Arial" pitchFamily="-65" charset="0"/>
              </a:rPr>
              <a:t>1. “How Should We Prepare For The Wave Of Retiring Baby Boomer Nurses?,” Health Affairs Blog, May 3, 2017.DOI: 10.1377/hblog20170503.059894</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0" i="0" u="none" strike="noStrike" kern="1200" cap="none" spc="0" normalizeH="0" baseline="0" noProof="0" dirty="0">
                <a:ln>
                  <a:noFill/>
                </a:ln>
                <a:solidFill>
                  <a:schemeClr val="tx1"/>
                </a:solidFill>
                <a:effectLst/>
                <a:uLnTx/>
                <a:uFillTx/>
                <a:latin typeface="Arial"/>
                <a:ea typeface="+mn-ea"/>
                <a:cs typeface="+mn-cs"/>
                <a:sym typeface="Arial" pitchFamily="-65" charset="0"/>
              </a:rPr>
              <a:t>2. Nurses’ intention to work after retirement, work ability and perceptions after retirement: a scoping review. Pan African Medical Journal. 2019;33:217. doi:10.11604/pamj.2019.33.217.17568 </a:t>
            </a:r>
          </a:p>
          <a:p>
            <a:pPr marL="0" marR="0" lvl="0" indent="0" algn="l" defTabSz="914363" rtl="0" eaLnBrk="1" fontAlgn="base" latinLnBrk="0" hangingPunct="1">
              <a:lnSpc>
                <a:spcPct val="10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212121"/>
              </a:solidFill>
              <a:effectLst/>
              <a:uLnTx/>
              <a:uFillTx/>
              <a:latin typeface="Arial"/>
              <a:sym typeface="Arial" pitchFamily="-65" charset="0"/>
            </a:endParaRPr>
          </a:p>
          <a:p>
            <a:endParaRPr lang="en-US" dirty="0"/>
          </a:p>
        </p:txBody>
      </p:sp>
      <p:sp>
        <p:nvSpPr>
          <p:cNvPr id="4" name="Text Placeholder 3">
            <a:extLst>
              <a:ext uri="{FF2B5EF4-FFF2-40B4-BE49-F238E27FC236}">
                <a16:creationId xmlns:a16="http://schemas.microsoft.com/office/drawing/2014/main" id="{91DEC84A-1720-418C-B4CE-6437238F0D9F}"/>
              </a:ext>
            </a:extLst>
          </p:cNvPr>
          <p:cNvSpPr>
            <a:spLocks noGrp="1"/>
          </p:cNvSpPr>
          <p:nvPr>
            <p:ph type="body" sz="quarter" idx="16"/>
          </p:nvPr>
        </p:nvSpPr>
        <p:spPr/>
        <p:txBody>
          <a:bodyPr/>
          <a:lstStyle/>
          <a:p>
            <a:endParaRPr lang="en-US"/>
          </a:p>
        </p:txBody>
      </p:sp>
      <p:sp>
        <p:nvSpPr>
          <p:cNvPr id="5" name="Slide Number Placeholder 4">
            <a:extLst>
              <a:ext uri="{FF2B5EF4-FFF2-40B4-BE49-F238E27FC236}">
                <a16:creationId xmlns:a16="http://schemas.microsoft.com/office/drawing/2014/main" id="{4462AF58-8F72-4B87-ACD1-B7C739AA33F1}"/>
              </a:ext>
            </a:extLst>
          </p:cNvPr>
          <p:cNvSpPr>
            <a:spLocks noGrp="1"/>
          </p:cNvSpPr>
          <p:nvPr>
            <p:ph type="sldNum" sz="quarter" idx="4"/>
          </p:nvPr>
        </p:nvSpPr>
        <p:spPr/>
        <p:txBody>
          <a:bodyPr/>
          <a:lstStyle/>
          <a:p>
            <a:fld id="{AD816501-AAE5-214E-B100-00C3DC5F5E3F}" type="slidenum">
              <a:rPr lang="en-US" smtClean="0"/>
              <a:pPr/>
              <a:t>9</a:t>
            </a:fld>
            <a:endParaRPr lang="en-US"/>
          </a:p>
        </p:txBody>
      </p:sp>
      <p:sp>
        <p:nvSpPr>
          <p:cNvPr id="6" name="Text Placeholder 5">
            <a:extLst>
              <a:ext uri="{FF2B5EF4-FFF2-40B4-BE49-F238E27FC236}">
                <a16:creationId xmlns:a16="http://schemas.microsoft.com/office/drawing/2014/main" id="{33A6EA8F-8CD4-434B-BDF9-E4FC6A47C255}"/>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2727953"/>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PROJECT_OPEN" val="0"/>
  <p:tag name="ARTICULATE_SLIDE_COUNT" val="6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title, bullets">
  <a:themeElements>
    <a:clrScheme name="NurseHack">
      <a:dk1>
        <a:srgbClr val="212121"/>
      </a:dk1>
      <a:lt1>
        <a:srgbClr val="FFFFFF"/>
      </a:lt1>
      <a:dk2>
        <a:srgbClr val="63666A"/>
      </a:dk2>
      <a:lt2>
        <a:srgbClr val="F4F4F4"/>
      </a:lt2>
      <a:accent1>
        <a:srgbClr val="0420AC"/>
      </a:accent1>
      <a:accent2>
        <a:srgbClr val="0BDCC7"/>
      </a:accent2>
      <a:accent3>
        <a:srgbClr val="FE375D"/>
      </a:accent3>
      <a:accent4>
        <a:srgbClr val="FECB54"/>
      </a:accent4>
      <a:accent5>
        <a:srgbClr val="0097B3"/>
      </a:accent5>
      <a:accent6>
        <a:srgbClr val="E33E91"/>
      </a:accent6>
      <a:hlink>
        <a:srgbClr val="FF8A70"/>
      </a:hlink>
      <a:folHlink>
        <a:srgbClr val="888B8D"/>
      </a:folHlink>
    </a:clrScheme>
    <a:fontScheme name="Title &amp; Bullets">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27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3200" b="0" i="0" u="none" strike="noStrike" cap="none" normalizeH="0" baseline="0" dirty="0" err="1" smtClean="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defRPr>
        </a:defPPr>
      </a:lstStyle>
    </a:spDef>
    <a:lnDef>
      <a:spPr bwMode="auto">
        <a:solidFill>
          <a:srgbClr val="C0C0C0"/>
        </a:solidFill>
        <a:ln w="12700" cap="flat" cmpd="sng" algn="ctr">
          <a:solidFill>
            <a:schemeClr val="tx2"/>
          </a:solidFill>
          <a:prstDash val="solid"/>
          <a:round/>
          <a:headEnd type="none" w="med" len="med"/>
          <a:tailEnd type="none" w="med" len="med"/>
        </a:ln>
        <a:effectLst/>
      </a:spPr>
      <a:bodyPr/>
      <a:lstStyle/>
    </a:lnDef>
    <a:txDef>
      <a:spPr>
        <a:noFill/>
      </a:spPr>
      <a:bodyPr wrap="none" lIns="0" tIns="0" rIns="0" bIns="0" rtlCol="0">
        <a:spAutoFit/>
      </a:bodyPr>
      <a:lstStyle>
        <a:defPPr algn="l">
          <a:defRPr sz="2000" dirty="0" err="1" smtClean="0">
            <a:solidFill>
              <a:schemeClr val="tx2"/>
            </a:solidFill>
          </a:defRPr>
        </a:defPPr>
      </a:lstStyle>
    </a:tx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JJ Powerpoint Full Screen Version Editable Template_jnjcorporateppttemplatefullscreen190404_updated colors1.potx" id="{49A1F123-1D79-4996-AC46-4A97ED96C357}" vid="{85603846-5EE6-4AB5-9660-DD8D8C006C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9E26D0399CD4B4D88BC89F0DAD28B4A" ma:contentTypeVersion="11" ma:contentTypeDescription="Create a new document." ma:contentTypeScope="" ma:versionID="3daacd11393e1a40f56c61d2d602c2a7">
  <xsd:schema xmlns:xsd="http://www.w3.org/2001/XMLSchema" xmlns:xs="http://www.w3.org/2001/XMLSchema" xmlns:p="http://schemas.microsoft.com/office/2006/metadata/properties" xmlns:ns2="d612b4a2-3949-4239-9cd6-ac0279e7e4a7" targetNamespace="http://schemas.microsoft.com/office/2006/metadata/properties" ma:root="true" ma:fieldsID="5fe3f5613874baa5fd1c31b637b4dc24" ns2:_="">
    <xsd:import namespace="d612b4a2-3949-4239-9cd6-ac0279e7e4a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12b4a2-3949-4239-9cd6-ac0279e7e4a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d612b4a2-3949-4239-9cd6-ac0279e7e4a7"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0057E1C-113B-458F-9C55-2D55E99AB0B3}"/>
</file>

<file path=customXml/itemProps2.xml><?xml version="1.0" encoding="utf-8"?>
<ds:datastoreItem xmlns:ds="http://schemas.openxmlformats.org/officeDocument/2006/customXml" ds:itemID="{28450B4A-2B4F-4F35-A800-4859234D6DF4}">
  <ds:schemaRefs>
    <ds:schemaRef ds:uri="d612b4a2-3949-4239-9cd6-ac0279e7e4a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9FE76D1B-7EF8-4927-A7CE-A75F58E6778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407</TotalTime>
  <Words>480</Words>
  <Application>Microsoft Office PowerPoint</Application>
  <PresentationFormat>Widescreen</PresentationFormat>
  <Paragraphs>66</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Georgia</vt:lpstr>
      <vt:lpstr>title, bullets</vt:lpstr>
      <vt:lpstr>“. . . nursing — is expected to see demand rise at least 5% across the country over the next five years, while an estimated 900,000 nurses will leave the profession”</vt:lpstr>
      <vt:lpstr>Technology-Assisted Establishment of a “Reverse Pipeline” Nursing Model</vt:lpstr>
      <vt:lpstr>PowerPoint Presentation</vt:lpstr>
      <vt:lpstr>Technology-Assisted New Nurse Model Solution</vt:lpstr>
      <vt:lpstr>Technology-Assisted Model App Prototype</vt:lpstr>
      <vt:lpstr>Cost and Scalability</vt:lpstr>
      <vt:lpstr>Technology-Assisted “Reverse Pipeline" Team</vt:lpstr>
      <vt:lpstr>Appendix</vt:lpstr>
      <vt:lpstr>Appendix 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joanna K</dc:creator>
  <cp:lastModifiedBy>Amara, Wessim</cp:lastModifiedBy>
  <cp:revision>40</cp:revision>
  <cp:lastPrinted>2019-05-07T17:58:44Z</cp:lastPrinted>
  <dcterms:created xsi:type="dcterms:W3CDTF">2018-06-06T22:07:20Z</dcterms:created>
  <dcterms:modified xsi:type="dcterms:W3CDTF">2021-11-07T15:42:53Z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E40D5C6E-48BC-455D-AD7F-5E9A3C8688FC</vt:lpwstr>
  </property>
  <property fmtid="{D5CDD505-2E9C-101B-9397-08002B2CF9AE}" pid="3" name="ArticulatePath">
    <vt:lpwstr>JJ Powerpoint Full Screen Version Editable Template_jnjcorporateppttemplatefullscreen190404</vt:lpwstr>
  </property>
  <property fmtid="{D5CDD505-2E9C-101B-9397-08002B2CF9AE}" pid="4" name="ContentTypeId">
    <vt:lpwstr>0x01010069E26D0399CD4B4D88BC89F0DAD28B4A</vt:lpwstr>
  </property>
  <property fmtid="{D5CDD505-2E9C-101B-9397-08002B2CF9AE}" pid="5" name="Order">
    <vt:r8>10700</vt:r8>
  </property>
  <property fmtid="{D5CDD505-2E9C-101B-9397-08002B2CF9AE}" pid="6" name="xd_Signature">
    <vt:bool>false</vt:bool>
  </property>
  <property fmtid="{D5CDD505-2E9C-101B-9397-08002B2CF9AE}" pid="7" name="xd_ProgID">
    <vt:lpwstr/>
  </property>
  <property fmtid="{D5CDD505-2E9C-101B-9397-08002B2CF9AE}" pid="8" name="TriggerFlowInfo">
    <vt:lpwstr/>
  </property>
  <property fmtid="{D5CDD505-2E9C-101B-9397-08002B2CF9AE}" pid="9" name="_SourceUrl">
    <vt:lpwstr/>
  </property>
  <property fmtid="{D5CDD505-2E9C-101B-9397-08002B2CF9AE}" pid="10" name="_SharedFileIndex">
    <vt:lpwstr/>
  </property>
  <property fmtid="{D5CDD505-2E9C-101B-9397-08002B2CF9AE}" pid="11" name="ComplianceAssetId">
    <vt:lpwstr/>
  </property>
  <property fmtid="{D5CDD505-2E9C-101B-9397-08002B2CF9AE}" pid="12" name="TemplateUrl">
    <vt:lpwstr/>
  </property>
  <property fmtid="{D5CDD505-2E9C-101B-9397-08002B2CF9AE}" pid="13" name="_ExtendedDescription">
    <vt:lpwstr/>
  </property>
</Properties>
</file>

<file path=docProps/thumbnail.jpeg>
</file>